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D0429-119E-4EA9-A86B-4D11FE84A202}" v="67" dt="2021-07-31T15:59:30.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eacef71948dfa844" providerId="LiveId" clId="{F0D89129-19C6-46A0-A7FC-1AE871AF9E5A}"/>
    <pc:docChg chg="custSel modSld">
      <pc:chgData name="Daniel" userId="eacef71948dfa844" providerId="LiveId" clId="{F0D89129-19C6-46A0-A7FC-1AE871AF9E5A}" dt="2021-07-31T16:10:37.821" v="1" actId="478"/>
      <pc:docMkLst>
        <pc:docMk/>
      </pc:docMkLst>
      <pc:sldChg chg="delSp modSp mod">
        <pc:chgData name="Daniel" userId="eacef71948dfa844" providerId="LiveId" clId="{F0D89129-19C6-46A0-A7FC-1AE871AF9E5A}" dt="2021-07-31T16:10:37.821" v="1" actId="478"/>
        <pc:sldMkLst>
          <pc:docMk/>
          <pc:sldMk cId="3215507506" sldId="261"/>
        </pc:sldMkLst>
        <pc:spChg chg="del mod">
          <ac:chgData name="Daniel" userId="eacef71948dfa844" providerId="LiveId" clId="{F0D89129-19C6-46A0-A7FC-1AE871AF9E5A}" dt="2021-07-31T16:10:37.821" v="1" actId="478"/>
          <ac:spMkLst>
            <pc:docMk/>
            <pc:sldMk cId="3215507506" sldId="261"/>
            <ac:spMk id="9" creationId="{7A62FA39-2382-4D62-A315-02A06485C506}"/>
          </ac:spMkLst>
        </pc:spChg>
      </pc:sldChg>
    </pc:docChg>
  </pc:docChgLst>
  <pc:docChgLst>
    <pc:chgData name="Daniel" userId="eacef71948dfa844" providerId="LiveId" clId="{53ED0429-119E-4EA9-A86B-4D11FE84A202}"/>
    <pc:docChg chg="undo redo custSel addSld modSld">
      <pc:chgData name="Daniel" userId="eacef71948dfa844" providerId="LiveId" clId="{53ED0429-119E-4EA9-A86B-4D11FE84A202}" dt="2021-07-31T16:03:37.761" v="1660" actId="1076"/>
      <pc:docMkLst>
        <pc:docMk/>
      </pc:docMkLst>
      <pc:sldChg chg="addSp delSp modSp mod setBg">
        <pc:chgData name="Daniel" userId="eacef71948dfa844" providerId="LiveId" clId="{53ED0429-119E-4EA9-A86B-4D11FE84A202}" dt="2021-07-31T15:49:58.202" v="976" actId="20577"/>
        <pc:sldMkLst>
          <pc:docMk/>
          <pc:sldMk cId="3946237197" sldId="258"/>
        </pc:sldMkLst>
        <pc:spChg chg="mod">
          <ac:chgData name="Daniel" userId="eacef71948dfa844" providerId="LiveId" clId="{53ED0429-119E-4EA9-A86B-4D11FE84A202}" dt="2021-07-31T15:31:22.444" v="316" actId="26606"/>
          <ac:spMkLst>
            <pc:docMk/>
            <pc:sldMk cId="3946237197" sldId="258"/>
            <ac:spMk id="2" creationId="{75A58167-181D-46A0-99AC-5BFC3A8037C1}"/>
          </ac:spMkLst>
        </pc:spChg>
        <pc:spChg chg="add del mod">
          <ac:chgData name="Daniel" userId="eacef71948dfa844" providerId="LiveId" clId="{53ED0429-119E-4EA9-A86B-4D11FE84A202}" dt="2021-07-31T15:31:22.444" v="316" actId="26606"/>
          <ac:spMkLst>
            <pc:docMk/>
            <pc:sldMk cId="3946237197" sldId="258"/>
            <ac:spMk id="3" creationId="{579C300C-2244-44E5-AC04-E4832D7BE741}"/>
          </ac:spMkLst>
        </pc:spChg>
        <pc:spChg chg="add">
          <ac:chgData name="Daniel" userId="eacef71948dfa844" providerId="LiveId" clId="{53ED0429-119E-4EA9-A86B-4D11FE84A202}" dt="2021-07-31T15:31:22.444" v="316" actId="26606"/>
          <ac:spMkLst>
            <pc:docMk/>
            <pc:sldMk cId="3946237197" sldId="258"/>
            <ac:spMk id="6" creationId="{EEE96A74-B62B-4642-AB22-7776A5F48CE7}"/>
          </ac:spMkLst>
        </pc:spChg>
        <pc:spChg chg="add">
          <ac:chgData name="Daniel" userId="eacef71948dfa844" providerId="LiveId" clId="{53ED0429-119E-4EA9-A86B-4D11FE84A202}" dt="2021-07-31T15:31:22.444" v="316" actId="26606"/>
          <ac:spMkLst>
            <pc:docMk/>
            <pc:sldMk cId="3946237197" sldId="258"/>
            <ac:spMk id="7" creationId="{8576A6EA-4B09-480F-BB03-9616027234E4}"/>
          </ac:spMkLst>
        </pc:spChg>
        <pc:spChg chg="add del">
          <ac:chgData name="Daniel" userId="eacef71948dfa844" providerId="LiveId" clId="{53ED0429-119E-4EA9-A86B-4D11FE84A202}" dt="2021-07-31T15:31:01.104" v="298" actId="26606"/>
          <ac:spMkLst>
            <pc:docMk/>
            <pc:sldMk cId="3946237197" sldId="258"/>
            <ac:spMk id="9" creationId="{DB66C9CD-6BF4-44CA-8078-0BB819080761}"/>
          </ac:spMkLst>
        </pc:spChg>
        <pc:spChg chg="add del">
          <ac:chgData name="Daniel" userId="eacef71948dfa844" providerId="LiveId" clId="{53ED0429-119E-4EA9-A86B-4D11FE84A202}" dt="2021-07-31T15:31:01.104" v="298" actId="26606"/>
          <ac:spMkLst>
            <pc:docMk/>
            <pc:sldMk cId="3946237197" sldId="258"/>
            <ac:spMk id="11" creationId="{F883A8D1-ED1B-47A1-AA44-289C080EDDB9}"/>
          </ac:spMkLst>
        </pc:spChg>
        <pc:graphicFrameChg chg="add del">
          <ac:chgData name="Daniel" userId="eacef71948dfa844" providerId="LiveId" clId="{53ED0429-119E-4EA9-A86B-4D11FE84A202}" dt="2021-07-31T15:31:01.104" v="298" actId="26606"/>
          <ac:graphicFrameMkLst>
            <pc:docMk/>
            <pc:sldMk cId="3946237197" sldId="258"/>
            <ac:graphicFrameMk id="5" creationId="{3AA2A75A-434F-4C60-AD3B-EB6B9BDB2888}"/>
          </ac:graphicFrameMkLst>
        </pc:graphicFrameChg>
        <pc:graphicFrameChg chg="add mod">
          <ac:chgData name="Daniel" userId="eacef71948dfa844" providerId="LiveId" clId="{53ED0429-119E-4EA9-A86B-4D11FE84A202}" dt="2021-07-31T15:49:58.202" v="976" actId="20577"/>
          <ac:graphicFrameMkLst>
            <pc:docMk/>
            <pc:sldMk cId="3946237197" sldId="258"/>
            <ac:graphicFrameMk id="8" creationId="{76F56330-F3DA-4411-803D-DBB38ABE2327}"/>
          </ac:graphicFrameMkLst>
        </pc:graphicFrameChg>
      </pc:sldChg>
      <pc:sldChg chg="addSp modSp new mod setBg">
        <pc:chgData name="Daniel" userId="eacef71948dfa844" providerId="LiveId" clId="{53ED0429-119E-4EA9-A86B-4D11FE84A202}" dt="2021-07-31T16:00:46.978" v="1652" actId="403"/>
        <pc:sldMkLst>
          <pc:docMk/>
          <pc:sldMk cId="2390265931" sldId="259"/>
        </pc:sldMkLst>
        <pc:spChg chg="mod">
          <ac:chgData name="Daniel" userId="eacef71948dfa844" providerId="LiveId" clId="{53ED0429-119E-4EA9-A86B-4D11FE84A202}" dt="2021-07-31T16:00:46.978" v="1652" actId="403"/>
          <ac:spMkLst>
            <pc:docMk/>
            <pc:sldMk cId="2390265931" sldId="259"/>
            <ac:spMk id="2" creationId="{EF6582E6-A23A-491D-A9AF-5039EA5FCDDF}"/>
          </ac:spMkLst>
        </pc:spChg>
        <pc:spChg chg="mod ord">
          <ac:chgData name="Daniel" userId="eacef71948dfa844" providerId="LiveId" clId="{53ED0429-119E-4EA9-A86B-4D11FE84A202}" dt="2021-07-31T16:00:42.082" v="1649" actId="403"/>
          <ac:spMkLst>
            <pc:docMk/>
            <pc:sldMk cId="2390265931" sldId="259"/>
            <ac:spMk id="3" creationId="{56A52D1C-8842-48BF-8FDB-6346FD7A974E}"/>
          </ac:spMkLst>
        </pc:spChg>
        <pc:spChg chg="add mod">
          <ac:chgData name="Daniel" userId="eacef71948dfa844" providerId="LiveId" clId="{53ED0429-119E-4EA9-A86B-4D11FE84A202}" dt="2021-07-31T15:59:40.454" v="1623" actId="26606"/>
          <ac:spMkLst>
            <pc:docMk/>
            <pc:sldMk cId="2390265931" sldId="259"/>
            <ac:spMk id="6" creationId="{3DD61DD3-0367-4FCB-BF5B-2F0557BF9C45}"/>
          </ac:spMkLst>
        </pc:spChg>
        <pc:spChg chg="add">
          <ac:chgData name="Daniel" userId="eacef71948dfa844" providerId="LiveId" clId="{53ED0429-119E-4EA9-A86B-4D11FE84A202}" dt="2021-07-31T15:59:40.454" v="1623" actId="26606"/>
          <ac:spMkLst>
            <pc:docMk/>
            <pc:sldMk cId="2390265931" sldId="259"/>
            <ac:spMk id="11" creationId="{DB66C9CD-6BF4-44CA-8078-0BB819080761}"/>
          </ac:spMkLst>
        </pc:spChg>
        <pc:picChg chg="add mod">
          <ac:chgData name="Daniel" userId="eacef71948dfa844" providerId="LiveId" clId="{53ED0429-119E-4EA9-A86B-4D11FE84A202}" dt="2021-07-31T15:59:40.454" v="1623" actId="26606"/>
          <ac:picMkLst>
            <pc:docMk/>
            <pc:sldMk cId="2390265931" sldId="259"/>
            <ac:picMk id="5" creationId="{E2FE71D7-C823-4266-8756-4DA443CED404}"/>
          </ac:picMkLst>
        </pc:picChg>
        <pc:cxnChg chg="add">
          <ac:chgData name="Daniel" userId="eacef71948dfa844" providerId="LiveId" clId="{53ED0429-119E-4EA9-A86B-4D11FE84A202}" dt="2021-07-31T15:59:40.454" v="1623" actId="26606"/>
          <ac:cxnSpMkLst>
            <pc:docMk/>
            <pc:sldMk cId="2390265931" sldId="259"/>
            <ac:cxnSpMk id="13" creationId="{77C6DF49-CBE3-4038-AC78-35DE4FD7CE8E}"/>
          </ac:cxnSpMkLst>
        </pc:cxnChg>
      </pc:sldChg>
      <pc:sldChg chg="addSp delSp modSp new mod setBg">
        <pc:chgData name="Daniel" userId="eacef71948dfa844" providerId="LiveId" clId="{53ED0429-119E-4EA9-A86B-4D11FE84A202}" dt="2021-07-31T15:58:32.440" v="1619" actId="26606"/>
        <pc:sldMkLst>
          <pc:docMk/>
          <pc:sldMk cId="2535941239" sldId="260"/>
        </pc:sldMkLst>
        <pc:spChg chg="mod">
          <ac:chgData name="Daniel" userId="eacef71948dfa844" providerId="LiveId" clId="{53ED0429-119E-4EA9-A86B-4D11FE84A202}" dt="2021-07-31T15:58:32.440" v="1619" actId="26606"/>
          <ac:spMkLst>
            <pc:docMk/>
            <pc:sldMk cId="2535941239" sldId="260"/>
            <ac:spMk id="2" creationId="{0FB69934-3042-47A5-A1AB-426DDC940217}"/>
          </ac:spMkLst>
        </pc:spChg>
        <pc:spChg chg="mod">
          <ac:chgData name="Daniel" userId="eacef71948dfa844" providerId="LiveId" clId="{53ED0429-119E-4EA9-A86B-4D11FE84A202}" dt="2021-07-31T15:58:32.440" v="1619" actId="26606"/>
          <ac:spMkLst>
            <pc:docMk/>
            <pc:sldMk cId="2535941239" sldId="260"/>
            <ac:spMk id="3" creationId="{2BCD40DF-345D-4A8C-B6BD-09A34EF4E098}"/>
          </ac:spMkLst>
        </pc:spChg>
        <pc:spChg chg="add mod">
          <ac:chgData name="Daniel" userId="eacef71948dfa844" providerId="LiveId" clId="{53ED0429-119E-4EA9-A86B-4D11FE84A202}" dt="2021-07-31T15:58:32.440" v="1619" actId="26606"/>
          <ac:spMkLst>
            <pc:docMk/>
            <pc:sldMk cId="2535941239" sldId="260"/>
            <ac:spMk id="6" creationId="{21418A2F-C9C8-4E62-AB65-0D8F7E0B2B90}"/>
          </ac:spMkLst>
        </pc:spChg>
        <pc:spChg chg="add del">
          <ac:chgData name="Daniel" userId="eacef71948dfa844" providerId="LiveId" clId="{53ED0429-119E-4EA9-A86B-4D11FE84A202}" dt="2021-07-31T15:58:25.482" v="1614" actId="26606"/>
          <ac:spMkLst>
            <pc:docMk/>
            <pc:sldMk cId="2535941239" sldId="260"/>
            <ac:spMk id="11" creationId="{EEE96A74-B62B-4642-AB22-7776A5F48CE7}"/>
          </ac:spMkLst>
        </pc:spChg>
        <pc:spChg chg="add del">
          <ac:chgData name="Daniel" userId="eacef71948dfa844" providerId="LiveId" clId="{53ED0429-119E-4EA9-A86B-4D11FE84A202}" dt="2021-07-31T15:58:31.115" v="1616" actId="26606"/>
          <ac:spMkLst>
            <pc:docMk/>
            <pc:sldMk cId="2535941239" sldId="260"/>
            <ac:spMk id="15" creationId="{B3E4F30C-F711-4B5B-BF39-0F71A2E8A8C4}"/>
          </ac:spMkLst>
        </pc:spChg>
        <pc:spChg chg="add del">
          <ac:chgData name="Daniel" userId="eacef71948dfa844" providerId="LiveId" clId="{53ED0429-119E-4EA9-A86B-4D11FE84A202}" dt="2021-07-31T15:58:31.115" v="1616" actId="26606"/>
          <ac:spMkLst>
            <pc:docMk/>
            <pc:sldMk cId="2535941239" sldId="260"/>
            <ac:spMk id="16" creationId="{DB66C9CD-6BF4-44CA-8078-0BB819080761}"/>
          </ac:spMkLst>
        </pc:spChg>
        <pc:spChg chg="add del">
          <ac:chgData name="Daniel" userId="eacef71948dfa844" providerId="LiveId" clId="{53ED0429-119E-4EA9-A86B-4D11FE84A202}" dt="2021-07-31T15:58:31.115" v="1616" actId="26606"/>
          <ac:spMkLst>
            <pc:docMk/>
            <pc:sldMk cId="2535941239" sldId="260"/>
            <ac:spMk id="17" creationId="{2772F870-D2E8-4E62-8E21-7C7E9AB44F62}"/>
          </ac:spMkLst>
        </pc:spChg>
        <pc:spChg chg="add del">
          <ac:chgData name="Daniel" userId="eacef71948dfa844" providerId="LiveId" clId="{53ED0429-119E-4EA9-A86B-4D11FE84A202}" dt="2021-07-31T15:58:31.115" v="1616" actId="26606"/>
          <ac:spMkLst>
            <pc:docMk/>
            <pc:sldMk cId="2535941239" sldId="260"/>
            <ac:spMk id="19" creationId="{A6E1E5C3-7E0A-4EFE-9FD9-A8CA2FDCC559}"/>
          </ac:spMkLst>
        </pc:spChg>
        <pc:spChg chg="add del">
          <ac:chgData name="Daniel" userId="eacef71948dfa844" providerId="LiveId" clId="{53ED0429-119E-4EA9-A86B-4D11FE84A202}" dt="2021-07-31T15:58:32.420" v="1618" actId="26606"/>
          <ac:spMkLst>
            <pc:docMk/>
            <pc:sldMk cId="2535941239" sldId="260"/>
            <ac:spMk id="21" creationId="{1AEB7F98-32EC-40D3-89EE-C8433023163A}"/>
          </ac:spMkLst>
        </pc:spChg>
        <pc:spChg chg="add">
          <ac:chgData name="Daniel" userId="eacef71948dfa844" providerId="LiveId" clId="{53ED0429-119E-4EA9-A86B-4D11FE84A202}" dt="2021-07-31T15:58:32.440" v="1619" actId="26606"/>
          <ac:spMkLst>
            <pc:docMk/>
            <pc:sldMk cId="2535941239" sldId="260"/>
            <ac:spMk id="24" creationId="{DB66C9CD-6BF4-44CA-8078-0BB819080761}"/>
          </ac:spMkLst>
        </pc:spChg>
        <pc:picChg chg="add mod">
          <ac:chgData name="Daniel" userId="eacef71948dfa844" providerId="LiveId" clId="{53ED0429-119E-4EA9-A86B-4D11FE84A202}" dt="2021-07-31T15:58:32.440" v="1619" actId="26606"/>
          <ac:picMkLst>
            <pc:docMk/>
            <pc:sldMk cId="2535941239" sldId="260"/>
            <ac:picMk id="5" creationId="{04477D3C-D020-4D7F-A70D-A3C2767081B8}"/>
          </ac:picMkLst>
        </pc:picChg>
        <pc:cxnChg chg="add del">
          <ac:chgData name="Daniel" userId="eacef71948dfa844" providerId="LiveId" clId="{53ED0429-119E-4EA9-A86B-4D11FE84A202}" dt="2021-07-31T15:58:25.482" v="1614" actId="26606"/>
          <ac:cxnSpMkLst>
            <pc:docMk/>
            <pc:sldMk cId="2535941239" sldId="260"/>
            <ac:cxnSpMk id="13" creationId="{3A513CAD-9784-4D35-BAF9-1F7DDD697BDB}"/>
          </ac:cxnSpMkLst>
        </pc:cxnChg>
        <pc:cxnChg chg="add del">
          <ac:chgData name="Daniel" userId="eacef71948dfa844" providerId="LiveId" clId="{53ED0429-119E-4EA9-A86B-4D11FE84A202}" dt="2021-07-31T15:58:31.115" v="1616" actId="26606"/>
          <ac:cxnSpMkLst>
            <pc:docMk/>
            <pc:sldMk cId="2535941239" sldId="260"/>
            <ac:cxnSpMk id="18" creationId="{77C6DF49-CBE3-4038-AC78-35DE4FD7CE8E}"/>
          </ac:cxnSpMkLst>
        </pc:cxnChg>
        <pc:cxnChg chg="add del">
          <ac:chgData name="Daniel" userId="eacef71948dfa844" providerId="LiveId" clId="{53ED0429-119E-4EA9-A86B-4D11FE84A202}" dt="2021-07-31T15:58:32.420" v="1618" actId="26606"/>
          <ac:cxnSpMkLst>
            <pc:docMk/>
            <pc:sldMk cId="2535941239" sldId="260"/>
            <ac:cxnSpMk id="22" creationId="{77C6DF49-CBE3-4038-AC78-35DE4FD7CE8E}"/>
          </ac:cxnSpMkLst>
        </pc:cxnChg>
        <pc:cxnChg chg="add">
          <ac:chgData name="Daniel" userId="eacef71948dfa844" providerId="LiveId" clId="{53ED0429-119E-4EA9-A86B-4D11FE84A202}" dt="2021-07-31T15:58:32.440" v="1619" actId="26606"/>
          <ac:cxnSpMkLst>
            <pc:docMk/>
            <pc:sldMk cId="2535941239" sldId="260"/>
            <ac:cxnSpMk id="25" creationId="{77C6DF49-CBE3-4038-AC78-35DE4FD7CE8E}"/>
          </ac:cxnSpMkLst>
        </pc:cxnChg>
      </pc:sldChg>
      <pc:sldChg chg="addSp delSp modSp new mod">
        <pc:chgData name="Daniel" userId="eacef71948dfa844" providerId="LiveId" clId="{53ED0429-119E-4EA9-A86B-4D11FE84A202}" dt="2021-07-31T16:03:37.761" v="1660" actId="1076"/>
        <pc:sldMkLst>
          <pc:docMk/>
          <pc:sldMk cId="3215507506" sldId="261"/>
        </pc:sldMkLst>
        <pc:spChg chg="mod">
          <ac:chgData name="Daniel" userId="eacef71948dfa844" providerId="LiveId" clId="{53ED0429-119E-4EA9-A86B-4D11FE84A202}" dt="2021-07-31T16:00:06.836" v="1626" actId="20577"/>
          <ac:spMkLst>
            <pc:docMk/>
            <pc:sldMk cId="3215507506" sldId="261"/>
            <ac:spMk id="2" creationId="{F3371E6A-F675-4F0C-9682-82F89A2D77DB}"/>
          </ac:spMkLst>
        </pc:spChg>
        <pc:spChg chg="mod">
          <ac:chgData name="Daniel" userId="eacef71948dfa844" providerId="LiveId" clId="{53ED0429-119E-4EA9-A86B-4D11FE84A202}" dt="2021-07-31T16:00:30.991" v="1642" actId="20577"/>
          <ac:spMkLst>
            <pc:docMk/>
            <pc:sldMk cId="3215507506" sldId="261"/>
            <ac:spMk id="3" creationId="{985EE536-CA9E-4D9C-967C-BFE401DB17F4}"/>
          </ac:spMkLst>
        </pc:spChg>
        <pc:spChg chg="add del">
          <ac:chgData name="Daniel" userId="eacef71948dfa844" providerId="LiveId" clId="{53ED0429-119E-4EA9-A86B-4D11FE84A202}" dt="2021-07-31T16:03:22.357" v="1654" actId="22"/>
          <ac:spMkLst>
            <pc:docMk/>
            <pc:sldMk cId="3215507506" sldId="261"/>
            <ac:spMk id="5" creationId="{637E18F1-0910-4249-8CE4-DE11609A6ADB}"/>
          </ac:spMkLst>
        </pc:spChg>
        <pc:spChg chg="add del">
          <ac:chgData name="Daniel" userId="eacef71948dfa844" providerId="LiveId" clId="{53ED0429-119E-4EA9-A86B-4D11FE84A202}" dt="2021-07-31T16:03:34.426" v="1658" actId="22"/>
          <ac:spMkLst>
            <pc:docMk/>
            <pc:sldMk cId="3215507506" sldId="261"/>
            <ac:spMk id="7" creationId="{FDE59A00-132A-4D78-80BD-C51D4BDAD4BC}"/>
          </ac:spMkLst>
        </pc:spChg>
        <pc:spChg chg="add mod">
          <ac:chgData name="Daniel" userId="eacef71948dfa844" providerId="LiveId" clId="{53ED0429-119E-4EA9-A86B-4D11FE84A202}" dt="2021-07-31T16:03:37.761" v="1660" actId="1076"/>
          <ac:spMkLst>
            <pc:docMk/>
            <pc:sldMk cId="3215507506" sldId="261"/>
            <ac:spMk id="9" creationId="{7A62FA39-2382-4D62-A315-02A06485C50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5D416B-4A17-4A04-BBB6-17AAF8CD930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6AE72F-BED7-4B41-9A1F-C420F525EDCF}">
      <dgm:prSet/>
      <dgm:spPr/>
      <dgm:t>
        <a:bodyPr/>
        <a:lstStyle/>
        <a:p>
          <a:r>
            <a:rPr lang="en-US"/>
            <a:t>Brainstorm ideas for the project</a:t>
          </a:r>
        </a:p>
      </dgm:t>
    </dgm:pt>
    <dgm:pt modelId="{76771CF0-7327-45D8-B6D4-E8EDDBA292AF}" type="parTrans" cxnId="{881C8D85-0AB2-4020-AB99-9A99ECCC4C56}">
      <dgm:prSet/>
      <dgm:spPr/>
      <dgm:t>
        <a:bodyPr/>
        <a:lstStyle/>
        <a:p>
          <a:endParaRPr lang="en-US"/>
        </a:p>
      </dgm:t>
    </dgm:pt>
    <dgm:pt modelId="{6F614CA1-90F0-48EA-AEA7-CB4F5F1D55E9}" type="sibTrans" cxnId="{881C8D85-0AB2-4020-AB99-9A99ECCC4C56}">
      <dgm:prSet/>
      <dgm:spPr/>
      <dgm:t>
        <a:bodyPr/>
        <a:lstStyle/>
        <a:p>
          <a:endParaRPr lang="en-US"/>
        </a:p>
      </dgm:t>
    </dgm:pt>
    <dgm:pt modelId="{E7B6E877-B821-45E8-B018-12B13F97B788}">
      <dgm:prSet/>
      <dgm:spPr/>
      <dgm:t>
        <a:bodyPr/>
        <a:lstStyle/>
        <a:p>
          <a:r>
            <a:rPr lang="en-US"/>
            <a:t>Decided what data to use</a:t>
          </a:r>
        </a:p>
      </dgm:t>
    </dgm:pt>
    <dgm:pt modelId="{B1C9A92A-1853-432C-A340-43071748800E}" type="parTrans" cxnId="{429D906D-613F-46A1-AB19-D3BEE497CDAD}">
      <dgm:prSet/>
      <dgm:spPr/>
      <dgm:t>
        <a:bodyPr/>
        <a:lstStyle/>
        <a:p>
          <a:endParaRPr lang="en-US"/>
        </a:p>
      </dgm:t>
    </dgm:pt>
    <dgm:pt modelId="{B2FA63F8-9249-4906-A323-5EAF9BC4512B}" type="sibTrans" cxnId="{429D906D-613F-46A1-AB19-D3BEE497CDAD}">
      <dgm:prSet/>
      <dgm:spPr/>
      <dgm:t>
        <a:bodyPr/>
        <a:lstStyle/>
        <a:p>
          <a:endParaRPr lang="en-US"/>
        </a:p>
      </dgm:t>
    </dgm:pt>
    <dgm:pt modelId="{504C4444-052A-4AB7-88C8-CC4E0A7768B4}">
      <dgm:prSet/>
      <dgm:spPr/>
      <dgm:t>
        <a:bodyPr/>
        <a:lstStyle/>
        <a:p>
          <a:r>
            <a:rPr lang="en-US" dirty="0"/>
            <a:t>ETL (Extract, Transform and Load) the data</a:t>
          </a:r>
        </a:p>
      </dgm:t>
    </dgm:pt>
    <dgm:pt modelId="{19482F90-E89F-46CA-B61F-86FCF84A8336}" type="parTrans" cxnId="{314D27C8-7DAB-4E3B-8382-799937A256A0}">
      <dgm:prSet/>
      <dgm:spPr/>
      <dgm:t>
        <a:bodyPr/>
        <a:lstStyle/>
        <a:p>
          <a:endParaRPr lang="en-US"/>
        </a:p>
      </dgm:t>
    </dgm:pt>
    <dgm:pt modelId="{ECCEA447-7F21-424C-AA3A-88CB9087FFFB}" type="sibTrans" cxnId="{314D27C8-7DAB-4E3B-8382-799937A256A0}">
      <dgm:prSet/>
      <dgm:spPr/>
      <dgm:t>
        <a:bodyPr/>
        <a:lstStyle/>
        <a:p>
          <a:endParaRPr lang="en-US"/>
        </a:p>
      </dgm:t>
    </dgm:pt>
    <dgm:pt modelId="{025785A9-FBEC-4EAE-9F4F-A05D240E4DE0}">
      <dgm:prSet/>
      <dgm:spPr/>
      <dgm:t>
        <a:bodyPr/>
        <a:lstStyle/>
        <a:p>
          <a:r>
            <a:rPr lang="en-US"/>
            <a:t>Build the Machine Learning algorithm </a:t>
          </a:r>
        </a:p>
      </dgm:t>
    </dgm:pt>
    <dgm:pt modelId="{E2737F43-BB8F-42E5-9ABE-CED8E5933CD9}" type="parTrans" cxnId="{EAAD3B16-D426-474F-B608-149C2D93D7D4}">
      <dgm:prSet/>
      <dgm:spPr/>
      <dgm:t>
        <a:bodyPr/>
        <a:lstStyle/>
        <a:p>
          <a:endParaRPr lang="en-US"/>
        </a:p>
      </dgm:t>
    </dgm:pt>
    <dgm:pt modelId="{BB290E36-60AA-4250-808C-F5A4B83FEEAC}" type="sibTrans" cxnId="{EAAD3B16-D426-474F-B608-149C2D93D7D4}">
      <dgm:prSet/>
      <dgm:spPr/>
      <dgm:t>
        <a:bodyPr/>
        <a:lstStyle/>
        <a:p>
          <a:endParaRPr lang="en-US"/>
        </a:p>
      </dgm:t>
    </dgm:pt>
    <dgm:pt modelId="{DD96648B-D0E8-40C3-A6A9-0739FBDF167E}">
      <dgm:prSet/>
      <dgm:spPr/>
      <dgm:t>
        <a:bodyPr/>
        <a:lstStyle/>
        <a:p>
          <a:r>
            <a:rPr lang="en-US"/>
            <a:t>Build data base</a:t>
          </a:r>
        </a:p>
      </dgm:t>
    </dgm:pt>
    <dgm:pt modelId="{7DD48770-230A-4BF7-98FE-A5E38858AA25}" type="parTrans" cxnId="{15ACDD00-ECA9-4B4A-99E6-B0AA134A78E1}">
      <dgm:prSet/>
      <dgm:spPr/>
      <dgm:t>
        <a:bodyPr/>
        <a:lstStyle/>
        <a:p>
          <a:endParaRPr lang="en-US"/>
        </a:p>
      </dgm:t>
    </dgm:pt>
    <dgm:pt modelId="{3998321D-6608-4702-B9B1-BC5A9A33EA41}" type="sibTrans" cxnId="{15ACDD00-ECA9-4B4A-99E6-B0AA134A78E1}">
      <dgm:prSet/>
      <dgm:spPr/>
      <dgm:t>
        <a:bodyPr/>
        <a:lstStyle/>
        <a:p>
          <a:endParaRPr lang="en-US"/>
        </a:p>
      </dgm:t>
    </dgm:pt>
    <dgm:pt modelId="{7B13A460-9EAD-4CC8-BA41-F3164D0FA6AC}">
      <dgm:prSet/>
      <dgm:spPr/>
      <dgm:t>
        <a:bodyPr/>
        <a:lstStyle/>
        <a:p>
          <a:r>
            <a:rPr lang="en-US"/>
            <a:t>Create Python App</a:t>
          </a:r>
        </a:p>
      </dgm:t>
    </dgm:pt>
    <dgm:pt modelId="{4DC6282A-B11B-4E77-89F9-ED9A8B94CA63}" type="parTrans" cxnId="{0589A0A2-A336-4470-80C2-0C9AB633593E}">
      <dgm:prSet/>
      <dgm:spPr/>
      <dgm:t>
        <a:bodyPr/>
        <a:lstStyle/>
        <a:p>
          <a:endParaRPr lang="en-US"/>
        </a:p>
      </dgm:t>
    </dgm:pt>
    <dgm:pt modelId="{8F6BB5CE-FFC2-41EA-B68C-01E807E58757}" type="sibTrans" cxnId="{0589A0A2-A336-4470-80C2-0C9AB633593E}">
      <dgm:prSet/>
      <dgm:spPr/>
      <dgm:t>
        <a:bodyPr/>
        <a:lstStyle/>
        <a:p>
          <a:endParaRPr lang="en-US"/>
        </a:p>
      </dgm:t>
    </dgm:pt>
    <dgm:pt modelId="{98453C6C-EF42-4B35-939E-2BCCDEDAB2A9}">
      <dgm:prSet/>
      <dgm:spPr/>
      <dgm:t>
        <a:bodyPr/>
        <a:lstStyle/>
        <a:p>
          <a:r>
            <a:rPr lang="en-US"/>
            <a:t>Create the HTML</a:t>
          </a:r>
        </a:p>
      </dgm:t>
    </dgm:pt>
    <dgm:pt modelId="{6AD6F008-B916-4726-8685-9C2301E3EA56}" type="parTrans" cxnId="{DDADA149-BA43-44F1-82B5-341B3B5D6623}">
      <dgm:prSet/>
      <dgm:spPr/>
      <dgm:t>
        <a:bodyPr/>
        <a:lstStyle/>
        <a:p>
          <a:endParaRPr lang="en-US"/>
        </a:p>
      </dgm:t>
    </dgm:pt>
    <dgm:pt modelId="{36ABC36C-B5AC-4A66-902F-0A0FA5A0272F}" type="sibTrans" cxnId="{DDADA149-BA43-44F1-82B5-341B3B5D6623}">
      <dgm:prSet/>
      <dgm:spPr/>
      <dgm:t>
        <a:bodyPr/>
        <a:lstStyle/>
        <a:p>
          <a:endParaRPr lang="en-US"/>
        </a:p>
      </dgm:t>
    </dgm:pt>
    <dgm:pt modelId="{B6470B19-E864-4B72-AA42-2D5E283F7D23}">
      <dgm:prSet/>
      <dgm:spPr/>
      <dgm:t>
        <a:bodyPr/>
        <a:lstStyle/>
        <a:p>
          <a:r>
            <a:rPr lang="en-US"/>
            <a:t>Deployed the App</a:t>
          </a:r>
        </a:p>
      </dgm:t>
    </dgm:pt>
    <dgm:pt modelId="{12D45CFC-6D7A-4ED7-9289-4B6016DEE82A}" type="parTrans" cxnId="{8D7DEAD7-6357-49D6-B2D3-CB721D82EC05}">
      <dgm:prSet/>
      <dgm:spPr/>
      <dgm:t>
        <a:bodyPr/>
        <a:lstStyle/>
        <a:p>
          <a:endParaRPr lang="en-US"/>
        </a:p>
      </dgm:t>
    </dgm:pt>
    <dgm:pt modelId="{AE1C9C07-DE14-4261-9095-519097F84C4F}" type="sibTrans" cxnId="{8D7DEAD7-6357-49D6-B2D3-CB721D82EC05}">
      <dgm:prSet/>
      <dgm:spPr/>
      <dgm:t>
        <a:bodyPr/>
        <a:lstStyle/>
        <a:p>
          <a:endParaRPr lang="en-US"/>
        </a:p>
      </dgm:t>
    </dgm:pt>
    <dgm:pt modelId="{7A08DE41-6391-47E8-AC88-58E5D5F95666}" type="pres">
      <dgm:prSet presAssocID="{765D416B-4A17-4A04-BBB6-17AAF8CD9303}" presName="root" presStyleCnt="0">
        <dgm:presLayoutVars>
          <dgm:dir/>
          <dgm:resizeHandles val="exact"/>
        </dgm:presLayoutVars>
      </dgm:prSet>
      <dgm:spPr/>
    </dgm:pt>
    <dgm:pt modelId="{E7BFBB75-CB42-4C4B-8956-99813AAA9117}" type="pres">
      <dgm:prSet presAssocID="{B86AE72F-BED7-4B41-9A1F-C420F525EDCF}" presName="compNode" presStyleCnt="0"/>
      <dgm:spPr/>
    </dgm:pt>
    <dgm:pt modelId="{7A6958CA-F47C-4486-A3C6-9CA23480A258}" type="pres">
      <dgm:prSet presAssocID="{B86AE72F-BED7-4B41-9A1F-C420F525EDCF}" presName="bgRect" presStyleLbl="bgShp" presStyleIdx="0" presStyleCnt="8"/>
      <dgm:spPr/>
    </dgm:pt>
    <dgm:pt modelId="{F7B0A811-4F03-4497-BFA9-DF4420E0FB86}" type="pres">
      <dgm:prSet presAssocID="{B86AE72F-BED7-4B41-9A1F-C420F525EDC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8E230EF9-3663-4B08-8FD9-35F52B1C4976}" type="pres">
      <dgm:prSet presAssocID="{B86AE72F-BED7-4B41-9A1F-C420F525EDCF}" presName="spaceRect" presStyleCnt="0"/>
      <dgm:spPr/>
    </dgm:pt>
    <dgm:pt modelId="{1DC33C04-6D61-4B25-AB7C-25E108B9EC66}" type="pres">
      <dgm:prSet presAssocID="{B86AE72F-BED7-4B41-9A1F-C420F525EDCF}" presName="parTx" presStyleLbl="revTx" presStyleIdx="0" presStyleCnt="8">
        <dgm:presLayoutVars>
          <dgm:chMax val="0"/>
          <dgm:chPref val="0"/>
        </dgm:presLayoutVars>
      </dgm:prSet>
      <dgm:spPr/>
    </dgm:pt>
    <dgm:pt modelId="{B38867CA-0972-4D9C-8CB3-F9EA76FD7D2B}" type="pres">
      <dgm:prSet presAssocID="{6F614CA1-90F0-48EA-AEA7-CB4F5F1D55E9}" presName="sibTrans" presStyleCnt="0"/>
      <dgm:spPr/>
    </dgm:pt>
    <dgm:pt modelId="{B7276D44-BEB7-41E6-8889-CC2EC969185F}" type="pres">
      <dgm:prSet presAssocID="{E7B6E877-B821-45E8-B018-12B13F97B788}" presName="compNode" presStyleCnt="0"/>
      <dgm:spPr/>
    </dgm:pt>
    <dgm:pt modelId="{A81FBCCD-98CB-4F1A-9453-A548CC04DF30}" type="pres">
      <dgm:prSet presAssocID="{E7B6E877-B821-45E8-B018-12B13F97B788}" presName="bgRect" presStyleLbl="bgShp" presStyleIdx="1" presStyleCnt="8"/>
      <dgm:spPr/>
    </dgm:pt>
    <dgm:pt modelId="{BC7786A3-10B2-448D-AC0A-2D445260E7BC}" type="pres">
      <dgm:prSet presAssocID="{E7B6E877-B821-45E8-B018-12B13F97B788}"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D272E043-300F-4DD0-BF96-8B8D210B544A}" type="pres">
      <dgm:prSet presAssocID="{E7B6E877-B821-45E8-B018-12B13F97B788}" presName="spaceRect" presStyleCnt="0"/>
      <dgm:spPr/>
    </dgm:pt>
    <dgm:pt modelId="{52D79EFE-D6BD-46A3-B831-39867E97D1EA}" type="pres">
      <dgm:prSet presAssocID="{E7B6E877-B821-45E8-B018-12B13F97B788}" presName="parTx" presStyleLbl="revTx" presStyleIdx="1" presStyleCnt="8">
        <dgm:presLayoutVars>
          <dgm:chMax val="0"/>
          <dgm:chPref val="0"/>
        </dgm:presLayoutVars>
      </dgm:prSet>
      <dgm:spPr/>
    </dgm:pt>
    <dgm:pt modelId="{7B0BC623-9A7E-4F85-B1DF-4EBFE7842CC8}" type="pres">
      <dgm:prSet presAssocID="{B2FA63F8-9249-4906-A323-5EAF9BC4512B}" presName="sibTrans" presStyleCnt="0"/>
      <dgm:spPr/>
    </dgm:pt>
    <dgm:pt modelId="{847EB9D5-1367-416F-916A-4A01B666F14F}" type="pres">
      <dgm:prSet presAssocID="{504C4444-052A-4AB7-88C8-CC4E0A7768B4}" presName="compNode" presStyleCnt="0"/>
      <dgm:spPr/>
    </dgm:pt>
    <dgm:pt modelId="{92027400-27E5-4C4C-BEB1-0CFDF491B603}" type="pres">
      <dgm:prSet presAssocID="{504C4444-052A-4AB7-88C8-CC4E0A7768B4}" presName="bgRect" presStyleLbl="bgShp" presStyleIdx="2" presStyleCnt="8"/>
      <dgm:spPr/>
    </dgm:pt>
    <dgm:pt modelId="{1FBFC0E3-CF1A-4E82-B029-F50D96106AD2}" type="pres">
      <dgm:prSet presAssocID="{504C4444-052A-4AB7-88C8-CC4E0A7768B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E1AB2DDE-E609-4B24-872B-E2BE87CA79CE}" type="pres">
      <dgm:prSet presAssocID="{504C4444-052A-4AB7-88C8-CC4E0A7768B4}" presName="spaceRect" presStyleCnt="0"/>
      <dgm:spPr/>
    </dgm:pt>
    <dgm:pt modelId="{5367F0FC-EC4A-4110-BF54-6442927E3104}" type="pres">
      <dgm:prSet presAssocID="{504C4444-052A-4AB7-88C8-CC4E0A7768B4}" presName="parTx" presStyleLbl="revTx" presStyleIdx="2" presStyleCnt="8">
        <dgm:presLayoutVars>
          <dgm:chMax val="0"/>
          <dgm:chPref val="0"/>
        </dgm:presLayoutVars>
      </dgm:prSet>
      <dgm:spPr/>
    </dgm:pt>
    <dgm:pt modelId="{818C3C1C-0B4B-4774-AFB1-EBDD5493B060}" type="pres">
      <dgm:prSet presAssocID="{ECCEA447-7F21-424C-AA3A-88CB9087FFFB}" presName="sibTrans" presStyleCnt="0"/>
      <dgm:spPr/>
    </dgm:pt>
    <dgm:pt modelId="{7A460248-232B-402E-8BFA-B373018DFB02}" type="pres">
      <dgm:prSet presAssocID="{025785A9-FBEC-4EAE-9F4F-A05D240E4DE0}" presName="compNode" presStyleCnt="0"/>
      <dgm:spPr/>
    </dgm:pt>
    <dgm:pt modelId="{14652DAA-9DED-421B-8B41-C63019020017}" type="pres">
      <dgm:prSet presAssocID="{025785A9-FBEC-4EAE-9F4F-A05D240E4DE0}" presName="bgRect" presStyleLbl="bgShp" presStyleIdx="3" presStyleCnt="8"/>
      <dgm:spPr/>
    </dgm:pt>
    <dgm:pt modelId="{4ECB52C6-E9E4-42A3-8F0B-B932E8828CAA}" type="pres">
      <dgm:prSet presAssocID="{025785A9-FBEC-4EAE-9F4F-A05D240E4DE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1B9CDE-2C13-4E08-8D5E-75C73D75C3D1}" type="pres">
      <dgm:prSet presAssocID="{025785A9-FBEC-4EAE-9F4F-A05D240E4DE0}" presName="spaceRect" presStyleCnt="0"/>
      <dgm:spPr/>
    </dgm:pt>
    <dgm:pt modelId="{D15D3C61-DA87-4E45-8C77-1D016209510A}" type="pres">
      <dgm:prSet presAssocID="{025785A9-FBEC-4EAE-9F4F-A05D240E4DE0}" presName="parTx" presStyleLbl="revTx" presStyleIdx="3" presStyleCnt="8">
        <dgm:presLayoutVars>
          <dgm:chMax val="0"/>
          <dgm:chPref val="0"/>
        </dgm:presLayoutVars>
      </dgm:prSet>
      <dgm:spPr/>
    </dgm:pt>
    <dgm:pt modelId="{8578A57D-929A-4EF3-AF1E-6819F7D69BDE}" type="pres">
      <dgm:prSet presAssocID="{BB290E36-60AA-4250-808C-F5A4B83FEEAC}" presName="sibTrans" presStyleCnt="0"/>
      <dgm:spPr/>
    </dgm:pt>
    <dgm:pt modelId="{3AC840F4-9E65-4364-B5CA-2DEF82388FEE}" type="pres">
      <dgm:prSet presAssocID="{DD96648B-D0E8-40C3-A6A9-0739FBDF167E}" presName="compNode" presStyleCnt="0"/>
      <dgm:spPr/>
    </dgm:pt>
    <dgm:pt modelId="{B44F9349-D7E6-46F7-BAB6-A371F43B92C3}" type="pres">
      <dgm:prSet presAssocID="{DD96648B-D0E8-40C3-A6A9-0739FBDF167E}" presName="bgRect" presStyleLbl="bgShp" presStyleIdx="4" presStyleCnt="8"/>
      <dgm:spPr/>
    </dgm:pt>
    <dgm:pt modelId="{E19FE9A2-1C10-4EDD-83AF-EF4531FED8FC}" type="pres">
      <dgm:prSet presAssocID="{DD96648B-D0E8-40C3-A6A9-0739FBDF167E}"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D6502E6-6443-4E4A-92E5-FF0025F9C328}" type="pres">
      <dgm:prSet presAssocID="{DD96648B-D0E8-40C3-A6A9-0739FBDF167E}" presName="spaceRect" presStyleCnt="0"/>
      <dgm:spPr/>
    </dgm:pt>
    <dgm:pt modelId="{0D77877D-440F-4798-B843-7EA67569E1A3}" type="pres">
      <dgm:prSet presAssocID="{DD96648B-D0E8-40C3-A6A9-0739FBDF167E}" presName="parTx" presStyleLbl="revTx" presStyleIdx="4" presStyleCnt="8">
        <dgm:presLayoutVars>
          <dgm:chMax val="0"/>
          <dgm:chPref val="0"/>
        </dgm:presLayoutVars>
      </dgm:prSet>
      <dgm:spPr/>
    </dgm:pt>
    <dgm:pt modelId="{F20BD41B-9C27-4244-AD82-5635BF5CD23F}" type="pres">
      <dgm:prSet presAssocID="{3998321D-6608-4702-B9B1-BC5A9A33EA41}" presName="sibTrans" presStyleCnt="0"/>
      <dgm:spPr/>
    </dgm:pt>
    <dgm:pt modelId="{3F531FFB-7A15-47A9-A9C2-12AE0B0F8134}" type="pres">
      <dgm:prSet presAssocID="{7B13A460-9EAD-4CC8-BA41-F3164D0FA6AC}" presName="compNode" presStyleCnt="0"/>
      <dgm:spPr/>
    </dgm:pt>
    <dgm:pt modelId="{F0CC7EB6-87F4-4029-8E4F-7DBF332CE5C1}" type="pres">
      <dgm:prSet presAssocID="{7B13A460-9EAD-4CC8-BA41-F3164D0FA6AC}" presName="bgRect" presStyleLbl="bgShp" presStyleIdx="5" presStyleCnt="8"/>
      <dgm:spPr/>
    </dgm:pt>
    <dgm:pt modelId="{10470355-9745-4F18-A21D-F2C91559F1B8}" type="pres">
      <dgm:prSet presAssocID="{7B13A460-9EAD-4CC8-BA41-F3164D0FA6AC}"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art Phone"/>
        </a:ext>
      </dgm:extLst>
    </dgm:pt>
    <dgm:pt modelId="{86A09A67-5FA4-4B30-AB9F-B6ABF54FF405}" type="pres">
      <dgm:prSet presAssocID="{7B13A460-9EAD-4CC8-BA41-F3164D0FA6AC}" presName="spaceRect" presStyleCnt="0"/>
      <dgm:spPr/>
    </dgm:pt>
    <dgm:pt modelId="{D8F2AD56-5A5F-4DA1-A3F8-24F0ABA2F69E}" type="pres">
      <dgm:prSet presAssocID="{7B13A460-9EAD-4CC8-BA41-F3164D0FA6AC}" presName="parTx" presStyleLbl="revTx" presStyleIdx="5" presStyleCnt="8">
        <dgm:presLayoutVars>
          <dgm:chMax val="0"/>
          <dgm:chPref val="0"/>
        </dgm:presLayoutVars>
      </dgm:prSet>
      <dgm:spPr/>
    </dgm:pt>
    <dgm:pt modelId="{0AB049DE-28B0-46AE-A331-26ED46156C50}" type="pres">
      <dgm:prSet presAssocID="{8F6BB5CE-FFC2-41EA-B68C-01E807E58757}" presName="sibTrans" presStyleCnt="0"/>
      <dgm:spPr/>
    </dgm:pt>
    <dgm:pt modelId="{A9AA51C8-B3BA-40E2-A488-16B807B443E3}" type="pres">
      <dgm:prSet presAssocID="{98453C6C-EF42-4B35-939E-2BCCDEDAB2A9}" presName="compNode" presStyleCnt="0"/>
      <dgm:spPr/>
    </dgm:pt>
    <dgm:pt modelId="{EFC2717C-D179-4837-94BD-F24C75904D0A}" type="pres">
      <dgm:prSet presAssocID="{98453C6C-EF42-4B35-939E-2BCCDEDAB2A9}" presName="bgRect" presStyleLbl="bgShp" presStyleIdx="6" presStyleCnt="8"/>
      <dgm:spPr/>
    </dgm:pt>
    <dgm:pt modelId="{B41CA7D4-0160-4DC0-8AEF-CED754283DE2}" type="pres">
      <dgm:prSet presAssocID="{98453C6C-EF42-4B35-939E-2BCCDEDAB2A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975C5D31-919F-483D-8AC7-EA8D637507FD}" type="pres">
      <dgm:prSet presAssocID="{98453C6C-EF42-4B35-939E-2BCCDEDAB2A9}" presName="spaceRect" presStyleCnt="0"/>
      <dgm:spPr/>
    </dgm:pt>
    <dgm:pt modelId="{61A397A3-7BBF-47B4-A583-164702AF8488}" type="pres">
      <dgm:prSet presAssocID="{98453C6C-EF42-4B35-939E-2BCCDEDAB2A9}" presName="parTx" presStyleLbl="revTx" presStyleIdx="6" presStyleCnt="8">
        <dgm:presLayoutVars>
          <dgm:chMax val="0"/>
          <dgm:chPref val="0"/>
        </dgm:presLayoutVars>
      </dgm:prSet>
      <dgm:spPr/>
    </dgm:pt>
    <dgm:pt modelId="{A227B2C1-3555-4A3C-AD13-F429BBBFBD1B}" type="pres">
      <dgm:prSet presAssocID="{36ABC36C-B5AC-4A66-902F-0A0FA5A0272F}" presName="sibTrans" presStyleCnt="0"/>
      <dgm:spPr/>
    </dgm:pt>
    <dgm:pt modelId="{3597A156-2AA2-4C87-AE55-327F7FD6FFA0}" type="pres">
      <dgm:prSet presAssocID="{B6470B19-E864-4B72-AA42-2D5E283F7D23}" presName="compNode" presStyleCnt="0"/>
      <dgm:spPr/>
    </dgm:pt>
    <dgm:pt modelId="{160FBE45-2280-4DC5-B640-A78214E11574}" type="pres">
      <dgm:prSet presAssocID="{B6470B19-E864-4B72-AA42-2D5E283F7D23}" presName="bgRect" presStyleLbl="bgShp" presStyleIdx="7" presStyleCnt="8"/>
      <dgm:spPr/>
    </dgm:pt>
    <dgm:pt modelId="{D5535306-0D42-474A-A35B-11D2092F4384}" type="pres">
      <dgm:prSet presAssocID="{B6470B19-E864-4B72-AA42-2D5E283F7D2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ud"/>
        </a:ext>
      </dgm:extLst>
    </dgm:pt>
    <dgm:pt modelId="{8872FFBE-4DFC-4000-A04D-036595F9D1E7}" type="pres">
      <dgm:prSet presAssocID="{B6470B19-E864-4B72-AA42-2D5E283F7D23}" presName="spaceRect" presStyleCnt="0"/>
      <dgm:spPr/>
    </dgm:pt>
    <dgm:pt modelId="{3EDBFD75-80AE-4ED1-BAD1-F8746F46BE51}" type="pres">
      <dgm:prSet presAssocID="{B6470B19-E864-4B72-AA42-2D5E283F7D23}" presName="parTx" presStyleLbl="revTx" presStyleIdx="7" presStyleCnt="8">
        <dgm:presLayoutVars>
          <dgm:chMax val="0"/>
          <dgm:chPref val="0"/>
        </dgm:presLayoutVars>
      </dgm:prSet>
      <dgm:spPr/>
    </dgm:pt>
  </dgm:ptLst>
  <dgm:cxnLst>
    <dgm:cxn modelId="{15ACDD00-ECA9-4B4A-99E6-B0AA134A78E1}" srcId="{765D416B-4A17-4A04-BBB6-17AAF8CD9303}" destId="{DD96648B-D0E8-40C3-A6A9-0739FBDF167E}" srcOrd="4" destOrd="0" parTransId="{7DD48770-230A-4BF7-98FE-A5E38858AA25}" sibTransId="{3998321D-6608-4702-B9B1-BC5A9A33EA41}"/>
    <dgm:cxn modelId="{EAAD3B16-D426-474F-B608-149C2D93D7D4}" srcId="{765D416B-4A17-4A04-BBB6-17AAF8CD9303}" destId="{025785A9-FBEC-4EAE-9F4F-A05D240E4DE0}" srcOrd="3" destOrd="0" parTransId="{E2737F43-BB8F-42E5-9ABE-CED8E5933CD9}" sibTransId="{BB290E36-60AA-4250-808C-F5A4B83FEEAC}"/>
    <dgm:cxn modelId="{DDADA149-BA43-44F1-82B5-341B3B5D6623}" srcId="{765D416B-4A17-4A04-BBB6-17AAF8CD9303}" destId="{98453C6C-EF42-4B35-939E-2BCCDEDAB2A9}" srcOrd="6" destOrd="0" parTransId="{6AD6F008-B916-4726-8685-9C2301E3EA56}" sibTransId="{36ABC36C-B5AC-4A66-902F-0A0FA5A0272F}"/>
    <dgm:cxn modelId="{429D906D-613F-46A1-AB19-D3BEE497CDAD}" srcId="{765D416B-4A17-4A04-BBB6-17AAF8CD9303}" destId="{E7B6E877-B821-45E8-B018-12B13F97B788}" srcOrd="1" destOrd="0" parTransId="{B1C9A92A-1853-432C-A340-43071748800E}" sibTransId="{B2FA63F8-9249-4906-A323-5EAF9BC4512B}"/>
    <dgm:cxn modelId="{A547777D-80F9-42AA-9D2A-2717A06653E5}" type="presOf" srcId="{B86AE72F-BED7-4B41-9A1F-C420F525EDCF}" destId="{1DC33C04-6D61-4B25-AB7C-25E108B9EC66}" srcOrd="0" destOrd="0" presId="urn:microsoft.com/office/officeart/2018/2/layout/IconVerticalSolidList"/>
    <dgm:cxn modelId="{597DA280-8DA2-4C8A-BB6F-3FC3BD2DEDD5}" type="presOf" srcId="{504C4444-052A-4AB7-88C8-CC4E0A7768B4}" destId="{5367F0FC-EC4A-4110-BF54-6442927E3104}" srcOrd="0" destOrd="0" presId="urn:microsoft.com/office/officeart/2018/2/layout/IconVerticalSolidList"/>
    <dgm:cxn modelId="{E2816485-15B7-426A-A521-2E9482941811}" type="presOf" srcId="{B6470B19-E864-4B72-AA42-2D5E283F7D23}" destId="{3EDBFD75-80AE-4ED1-BAD1-F8746F46BE51}" srcOrd="0" destOrd="0" presId="urn:microsoft.com/office/officeart/2018/2/layout/IconVerticalSolidList"/>
    <dgm:cxn modelId="{881C8D85-0AB2-4020-AB99-9A99ECCC4C56}" srcId="{765D416B-4A17-4A04-BBB6-17AAF8CD9303}" destId="{B86AE72F-BED7-4B41-9A1F-C420F525EDCF}" srcOrd="0" destOrd="0" parTransId="{76771CF0-7327-45D8-B6D4-E8EDDBA292AF}" sibTransId="{6F614CA1-90F0-48EA-AEA7-CB4F5F1D55E9}"/>
    <dgm:cxn modelId="{F6D02D95-85AC-44D0-9636-301CF0C7D7D5}" type="presOf" srcId="{DD96648B-D0E8-40C3-A6A9-0739FBDF167E}" destId="{0D77877D-440F-4798-B843-7EA67569E1A3}" srcOrd="0" destOrd="0" presId="urn:microsoft.com/office/officeart/2018/2/layout/IconVerticalSolidList"/>
    <dgm:cxn modelId="{0589A0A2-A336-4470-80C2-0C9AB633593E}" srcId="{765D416B-4A17-4A04-BBB6-17AAF8CD9303}" destId="{7B13A460-9EAD-4CC8-BA41-F3164D0FA6AC}" srcOrd="5" destOrd="0" parTransId="{4DC6282A-B11B-4E77-89F9-ED9A8B94CA63}" sibTransId="{8F6BB5CE-FFC2-41EA-B68C-01E807E58757}"/>
    <dgm:cxn modelId="{11663EA8-FD23-4C63-955B-7D3DFCBE9159}" type="presOf" srcId="{98453C6C-EF42-4B35-939E-2BCCDEDAB2A9}" destId="{61A397A3-7BBF-47B4-A583-164702AF8488}" srcOrd="0" destOrd="0" presId="urn:microsoft.com/office/officeart/2018/2/layout/IconVerticalSolidList"/>
    <dgm:cxn modelId="{A544D3BA-7309-40BA-A7E0-BFA13ECBD4E3}" type="presOf" srcId="{025785A9-FBEC-4EAE-9F4F-A05D240E4DE0}" destId="{D15D3C61-DA87-4E45-8C77-1D016209510A}" srcOrd="0" destOrd="0" presId="urn:microsoft.com/office/officeart/2018/2/layout/IconVerticalSolidList"/>
    <dgm:cxn modelId="{314D27C8-7DAB-4E3B-8382-799937A256A0}" srcId="{765D416B-4A17-4A04-BBB6-17AAF8CD9303}" destId="{504C4444-052A-4AB7-88C8-CC4E0A7768B4}" srcOrd="2" destOrd="0" parTransId="{19482F90-E89F-46CA-B61F-86FCF84A8336}" sibTransId="{ECCEA447-7F21-424C-AA3A-88CB9087FFFB}"/>
    <dgm:cxn modelId="{8D7DEAD7-6357-49D6-B2D3-CB721D82EC05}" srcId="{765D416B-4A17-4A04-BBB6-17AAF8CD9303}" destId="{B6470B19-E864-4B72-AA42-2D5E283F7D23}" srcOrd="7" destOrd="0" parTransId="{12D45CFC-6D7A-4ED7-9289-4B6016DEE82A}" sibTransId="{AE1C9C07-DE14-4261-9095-519097F84C4F}"/>
    <dgm:cxn modelId="{EEB100DB-911F-4C89-A13B-C0E1BE5C7E82}" type="presOf" srcId="{E7B6E877-B821-45E8-B018-12B13F97B788}" destId="{52D79EFE-D6BD-46A3-B831-39867E97D1EA}" srcOrd="0" destOrd="0" presId="urn:microsoft.com/office/officeart/2018/2/layout/IconVerticalSolidList"/>
    <dgm:cxn modelId="{3DFDB6DC-307E-49F7-8317-64FB20D73AB6}" type="presOf" srcId="{765D416B-4A17-4A04-BBB6-17AAF8CD9303}" destId="{7A08DE41-6391-47E8-AC88-58E5D5F95666}" srcOrd="0" destOrd="0" presId="urn:microsoft.com/office/officeart/2018/2/layout/IconVerticalSolidList"/>
    <dgm:cxn modelId="{8D9779F3-1759-4098-B23E-BD7BAC16ECD1}" type="presOf" srcId="{7B13A460-9EAD-4CC8-BA41-F3164D0FA6AC}" destId="{D8F2AD56-5A5F-4DA1-A3F8-24F0ABA2F69E}" srcOrd="0" destOrd="0" presId="urn:microsoft.com/office/officeart/2018/2/layout/IconVerticalSolidList"/>
    <dgm:cxn modelId="{75FA8F33-164C-4085-9CD8-2FFECD36B8F9}" type="presParOf" srcId="{7A08DE41-6391-47E8-AC88-58E5D5F95666}" destId="{E7BFBB75-CB42-4C4B-8956-99813AAA9117}" srcOrd="0" destOrd="0" presId="urn:microsoft.com/office/officeart/2018/2/layout/IconVerticalSolidList"/>
    <dgm:cxn modelId="{F451A883-1BBF-475B-B742-42A9124B9EC8}" type="presParOf" srcId="{E7BFBB75-CB42-4C4B-8956-99813AAA9117}" destId="{7A6958CA-F47C-4486-A3C6-9CA23480A258}" srcOrd="0" destOrd="0" presId="urn:microsoft.com/office/officeart/2018/2/layout/IconVerticalSolidList"/>
    <dgm:cxn modelId="{091BFD67-630A-4AC1-ABCE-0807FD1BBE5F}" type="presParOf" srcId="{E7BFBB75-CB42-4C4B-8956-99813AAA9117}" destId="{F7B0A811-4F03-4497-BFA9-DF4420E0FB86}" srcOrd="1" destOrd="0" presId="urn:microsoft.com/office/officeart/2018/2/layout/IconVerticalSolidList"/>
    <dgm:cxn modelId="{4FA8797C-6020-4600-AF63-93A6CAEED938}" type="presParOf" srcId="{E7BFBB75-CB42-4C4B-8956-99813AAA9117}" destId="{8E230EF9-3663-4B08-8FD9-35F52B1C4976}" srcOrd="2" destOrd="0" presId="urn:microsoft.com/office/officeart/2018/2/layout/IconVerticalSolidList"/>
    <dgm:cxn modelId="{93001578-C7D5-4AA4-B595-57D3C56D9541}" type="presParOf" srcId="{E7BFBB75-CB42-4C4B-8956-99813AAA9117}" destId="{1DC33C04-6D61-4B25-AB7C-25E108B9EC66}" srcOrd="3" destOrd="0" presId="urn:microsoft.com/office/officeart/2018/2/layout/IconVerticalSolidList"/>
    <dgm:cxn modelId="{7DFC2EFC-F695-42A7-91EE-939BE48F2DF4}" type="presParOf" srcId="{7A08DE41-6391-47E8-AC88-58E5D5F95666}" destId="{B38867CA-0972-4D9C-8CB3-F9EA76FD7D2B}" srcOrd="1" destOrd="0" presId="urn:microsoft.com/office/officeart/2018/2/layout/IconVerticalSolidList"/>
    <dgm:cxn modelId="{A2BC1652-2BA4-4A5E-A20F-3BE644CDE0AF}" type="presParOf" srcId="{7A08DE41-6391-47E8-AC88-58E5D5F95666}" destId="{B7276D44-BEB7-41E6-8889-CC2EC969185F}" srcOrd="2" destOrd="0" presId="urn:microsoft.com/office/officeart/2018/2/layout/IconVerticalSolidList"/>
    <dgm:cxn modelId="{CEE718FE-50D2-439F-97E9-15791F063FD5}" type="presParOf" srcId="{B7276D44-BEB7-41E6-8889-CC2EC969185F}" destId="{A81FBCCD-98CB-4F1A-9453-A548CC04DF30}" srcOrd="0" destOrd="0" presId="urn:microsoft.com/office/officeart/2018/2/layout/IconVerticalSolidList"/>
    <dgm:cxn modelId="{ED3ADC44-27E1-47FE-85E5-30B0E497CF59}" type="presParOf" srcId="{B7276D44-BEB7-41E6-8889-CC2EC969185F}" destId="{BC7786A3-10B2-448D-AC0A-2D445260E7BC}" srcOrd="1" destOrd="0" presId="urn:microsoft.com/office/officeart/2018/2/layout/IconVerticalSolidList"/>
    <dgm:cxn modelId="{CAC81F4A-6D12-4F84-BB01-0EA306DBD5DE}" type="presParOf" srcId="{B7276D44-BEB7-41E6-8889-CC2EC969185F}" destId="{D272E043-300F-4DD0-BF96-8B8D210B544A}" srcOrd="2" destOrd="0" presId="urn:microsoft.com/office/officeart/2018/2/layout/IconVerticalSolidList"/>
    <dgm:cxn modelId="{1BE3E97C-04EB-4A5E-A7C1-7622C3147973}" type="presParOf" srcId="{B7276D44-BEB7-41E6-8889-CC2EC969185F}" destId="{52D79EFE-D6BD-46A3-B831-39867E97D1EA}" srcOrd="3" destOrd="0" presId="urn:microsoft.com/office/officeart/2018/2/layout/IconVerticalSolidList"/>
    <dgm:cxn modelId="{60687672-35A8-4028-A473-D07B6B61C7E8}" type="presParOf" srcId="{7A08DE41-6391-47E8-AC88-58E5D5F95666}" destId="{7B0BC623-9A7E-4F85-B1DF-4EBFE7842CC8}" srcOrd="3" destOrd="0" presId="urn:microsoft.com/office/officeart/2018/2/layout/IconVerticalSolidList"/>
    <dgm:cxn modelId="{C7286875-C249-418A-8573-D6AAF7F85F41}" type="presParOf" srcId="{7A08DE41-6391-47E8-AC88-58E5D5F95666}" destId="{847EB9D5-1367-416F-916A-4A01B666F14F}" srcOrd="4" destOrd="0" presId="urn:microsoft.com/office/officeart/2018/2/layout/IconVerticalSolidList"/>
    <dgm:cxn modelId="{EDFD1CCC-1FFF-4252-8CF0-32BDFFDBCB58}" type="presParOf" srcId="{847EB9D5-1367-416F-916A-4A01B666F14F}" destId="{92027400-27E5-4C4C-BEB1-0CFDF491B603}" srcOrd="0" destOrd="0" presId="urn:microsoft.com/office/officeart/2018/2/layout/IconVerticalSolidList"/>
    <dgm:cxn modelId="{B08827EF-3F18-4334-9B7A-EF264ECA2914}" type="presParOf" srcId="{847EB9D5-1367-416F-916A-4A01B666F14F}" destId="{1FBFC0E3-CF1A-4E82-B029-F50D96106AD2}" srcOrd="1" destOrd="0" presId="urn:microsoft.com/office/officeart/2018/2/layout/IconVerticalSolidList"/>
    <dgm:cxn modelId="{92CE53AF-88C5-4318-BB1D-FBFD8F10A5DE}" type="presParOf" srcId="{847EB9D5-1367-416F-916A-4A01B666F14F}" destId="{E1AB2DDE-E609-4B24-872B-E2BE87CA79CE}" srcOrd="2" destOrd="0" presId="urn:microsoft.com/office/officeart/2018/2/layout/IconVerticalSolidList"/>
    <dgm:cxn modelId="{B192857B-FF69-4971-9E0D-D34139888A06}" type="presParOf" srcId="{847EB9D5-1367-416F-916A-4A01B666F14F}" destId="{5367F0FC-EC4A-4110-BF54-6442927E3104}" srcOrd="3" destOrd="0" presId="urn:microsoft.com/office/officeart/2018/2/layout/IconVerticalSolidList"/>
    <dgm:cxn modelId="{08101B22-F31A-4FB0-98DF-EB6EA83CEDC2}" type="presParOf" srcId="{7A08DE41-6391-47E8-AC88-58E5D5F95666}" destId="{818C3C1C-0B4B-4774-AFB1-EBDD5493B060}" srcOrd="5" destOrd="0" presId="urn:microsoft.com/office/officeart/2018/2/layout/IconVerticalSolidList"/>
    <dgm:cxn modelId="{815251EF-0B0E-426A-83BD-A1073356C900}" type="presParOf" srcId="{7A08DE41-6391-47E8-AC88-58E5D5F95666}" destId="{7A460248-232B-402E-8BFA-B373018DFB02}" srcOrd="6" destOrd="0" presId="urn:microsoft.com/office/officeart/2018/2/layout/IconVerticalSolidList"/>
    <dgm:cxn modelId="{F31CBDD5-F6DC-4C7F-9B94-F8E084ADB052}" type="presParOf" srcId="{7A460248-232B-402E-8BFA-B373018DFB02}" destId="{14652DAA-9DED-421B-8B41-C63019020017}" srcOrd="0" destOrd="0" presId="urn:microsoft.com/office/officeart/2018/2/layout/IconVerticalSolidList"/>
    <dgm:cxn modelId="{5D083425-218D-4D6D-AB40-ECB1D87DA3E0}" type="presParOf" srcId="{7A460248-232B-402E-8BFA-B373018DFB02}" destId="{4ECB52C6-E9E4-42A3-8F0B-B932E8828CAA}" srcOrd="1" destOrd="0" presId="urn:microsoft.com/office/officeart/2018/2/layout/IconVerticalSolidList"/>
    <dgm:cxn modelId="{79D1ED2E-1E91-4C89-BB13-C12F9417CA0E}" type="presParOf" srcId="{7A460248-232B-402E-8BFA-B373018DFB02}" destId="{981B9CDE-2C13-4E08-8D5E-75C73D75C3D1}" srcOrd="2" destOrd="0" presId="urn:microsoft.com/office/officeart/2018/2/layout/IconVerticalSolidList"/>
    <dgm:cxn modelId="{4A9A1761-372C-4B32-B592-2D83E376FD0D}" type="presParOf" srcId="{7A460248-232B-402E-8BFA-B373018DFB02}" destId="{D15D3C61-DA87-4E45-8C77-1D016209510A}" srcOrd="3" destOrd="0" presId="urn:microsoft.com/office/officeart/2018/2/layout/IconVerticalSolidList"/>
    <dgm:cxn modelId="{0E8C640B-320D-4BB4-BDAB-5FD24F3A32C8}" type="presParOf" srcId="{7A08DE41-6391-47E8-AC88-58E5D5F95666}" destId="{8578A57D-929A-4EF3-AF1E-6819F7D69BDE}" srcOrd="7" destOrd="0" presId="urn:microsoft.com/office/officeart/2018/2/layout/IconVerticalSolidList"/>
    <dgm:cxn modelId="{2228FAD3-4192-453B-9945-315DDF94E64E}" type="presParOf" srcId="{7A08DE41-6391-47E8-AC88-58E5D5F95666}" destId="{3AC840F4-9E65-4364-B5CA-2DEF82388FEE}" srcOrd="8" destOrd="0" presId="urn:microsoft.com/office/officeart/2018/2/layout/IconVerticalSolidList"/>
    <dgm:cxn modelId="{CB08B9D6-3D04-46B5-B068-B831936E1920}" type="presParOf" srcId="{3AC840F4-9E65-4364-B5CA-2DEF82388FEE}" destId="{B44F9349-D7E6-46F7-BAB6-A371F43B92C3}" srcOrd="0" destOrd="0" presId="urn:microsoft.com/office/officeart/2018/2/layout/IconVerticalSolidList"/>
    <dgm:cxn modelId="{0CD1A61B-BFFA-4816-9679-66A3512F2DF9}" type="presParOf" srcId="{3AC840F4-9E65-4364-B5CA-2DEF82388FEE}" destId="{E19FE9A2-1C10-4EDD-83AF-EF4531FED8FC}" srcOrd="1" destOrd="0" presId="urn:microsoft.com/office/officeart/2018/2/layout/IconVerticalSolidList"/>
    <dgm:cxn modelId="{F1F6CCE4-C40E-4E04-9BC1-3BEFE6A95B4F}" type="presParOf" srcId="{3AC840F4-9E65-4364-B5CA-2DEF82388FEE}" destId="{1D6502E6-6443-4E4A-92E5-FF0025F9C328}" srcOrd="2" destOrd="0" presId="urn:microsoft.com/office/officeart/2018/2/layout/IconVerticalSolidList"/>
    <dgm:cxn modelId="{7CB1D5DF-5479-4717-8690-46D59E1393B7}" type="presParOf" srcId="{3AC840F4-9E65-4364-B5CA-2DEF82388FEE}" destId="{0D77877D-440F-4798-B843-7EA67569E1A3}" srcOrd="3" destOrd="0" presId="urn:microsoft.com/office/officeart/2018/2/layout/IconVerticalSolidList"/>
    <dgm:cxn modelId="{23893141-E0B4-4CCB-B4BC-2610EF80E120}" type="presParOf" srcId="{7A08DE41-6391-47E8-AC88-58E5D5F95666}" destId="{F20BD41B-9C27-4244-AD82-5635BF5CD23F}" srcOrd="9" destOrd="0" presId="urn:microsoft.com/office/officeart/2018/2/layout/IconVerticalSolidList"/>
    <dgm:cxn modelId="{40F46CA7-322F-4EB2-9D42-AAEF2D7F0C01}" type="presParOf" srcId="{7A08DE41-6391-47E8-AC88-58E5D5F95666}" destId="{3F531FFB-7A15-47A9-A9C2-12AE0B0F8134}" srcOrd="10" destOrd="0" presId="urn:microsoft.com/office/officeart/2018/2/layout/IconVerticalSolidList"/>
    <dgm:cxn modelId="{6157F85E-723B-4310-9436-B718DB885A54}" type="presParOf" srcId="{3F531FFB-7A15-47A9-A9C2-12AE0B0F8134}" destId="{F0CC7EB6-87F4-4029-8E4F-7DBF332CE5C1}" srcOrd="0" destOrd="0" presId="urn:microsoft.com/office/officeart/2018/2/layout/IconVerticalSolidList"/>
    <dgm:cxn modelId="{96392349-1514-44D7-8B4A-35090F857299}" type="presParOf" srcId="{3F531FFB-7A15-47A9-A9C2-12AE0B0F8134}" destId="{10470355-9745-4F18-A21D-F2C91559F1B8}" srcOrd="1" destOrd="0" presId="urn:microsoft.com/office/officeart/2018/2/layout/IconVerticalSolidList"/>
    <dgm:cxn modelId="{ABE1F157-B044-4915-BD5D-99C17D63C957}" type="presParOf" srcId="{3F531FFB-7A15-47A9-A9C2-12AE0B0F8134}" destId="{86A09A67-5FA4-4B30-AB9F-B6ABF54FF405}" srcOrd="2" destOrd="0" presId="urn:microsoft.com/office/officeart/2018/2/layout/IconVerticalSolidList"/>
    <dgm:cxn modelId="{2D30C351-01A4-4520-BD6F-585449F2AF15}" type="presParOf" srcId="{3F531FFB-7A15-47A9-A9C2-12AE0B0F8134}" destId="{D8F2AD56-5A5F-4DA1-A3F8-24F0ABA2F69E}" srcOrd="3" destOrd="0" presId="urn:microsoft.com/office/officeart/2018/2/layout/IconVerticalSolidList"/>
    <dgm:cxn modelId="{0FA2CD9E-0407-4B82-B9C8-A20BE814689D}" type="presParOf" srcId="{7A08DE41-6391-47E8-AC88-58E5D5F95666}" destId="{0AB049DE-28B0-46AE-A331-26ED46156C50}" srcOrd="11" destOrd="0" presId="urn:microsoft.com/office/officeart/2018/2/layout/IconVerticalSolidList"/>
    <dgm:cxn modelId="{22633C58-B3FF-4F63-AD51-DDFBE9842E86}" type="presParOf" srcId="{7A08DE41-6391-47E8-AC88-58E5D5F95666}" destId="{A9AA51C8-B3BA-40E2-A488-16B807B443E3}" srcOrd="12" destOrd="0" presId="urn:microsoft.com/office/officeart/2018/2/layout/IconVerticalSolidList"/>
    <dgm:cxn modelId="{4E96CD35-6D77-4AC1-9616-889EF5D7173A}" type="presParOf" srcId="{A9AA51C8-B3BA-40E2-A488-16B807B443E3}" destId="{EFC2717C-D179-4837-94BD-F24C75904D0A}" srcOrd="0" destOrd="0" presId="urn:microsoft.com/office/officeart/2018/2/layout/IconVerticalSolidList"/>
    <dgm:cxn modelId="{7540547A-03D0-485D-9A47-56B8CF8606F7}" type="presParOf" srcId="{A9AA51C8-B3BA-40E2-A488-16B807B443E3}" destId="{B41CA7D4-0160-4DC0-8AEF-CED754283DE2}" srcOrd="1" destOrd="0" presId="urn:microsoft.com/office/officeart/2018/2/layout/IconVerticalSolidList"/>
    <dgm:cxn modelId="{F98DF43A-FBDF-4BEC-82F0-3A50711953A4}" type="presParOf" srcId="{A9AA51C8-B3BA-40E2-A488-16B807B443E3}" destId="{975C5D31-919F-483D-8AC7-EA8D637507FD}" srcOrd="2" destOrd="0" presId="urn:microsoft.com/office/officeart/2018/2/layout/IconVerticalSolidList"/>
    <dgm:cxn modelId="{C1F37150-0A29-466A-961C-D06E18817829}" type="presParOf" srcId="{A9AA51C8-B3BA-40E2-A488-16B807B443E3}" destId="{61A397A3-7BBF-47B4-A583-164702AF8488}" srcOrd="3" destOrd="0" presId="urn:microsoft.com/office/officeart/2018/2/layout/IconVerticalSolidList"/>
    <dgm:cxn modelId="{09CC3709-D459-4F41-AB3C-5524EE43AE61}" type="presParOf" srcId="{7A08DE41-6391-47E8-AC88-58E5D5F95666}" destId="{A227B2C1-3555-4A3C-AD13-F429BBBFBD1B}" srcOrd="13" destOrd="0" presId="urn:microsoft.com/office/officeart/2018/2/layout/IconVerticalSolidList"/>
    <dgm:cxn modelId="{4C78708C-71FD-40D3-B4FA-853BE9C5CECA}" type="presParOf" srcId="{7A08DE41-6391-47E8-AC88-58E5D5F95666}" destId="{3597A156-2AA2-4C87-AE55-327F7FD6FFA0}" srcOrd="14" destOrd="0" presId="urn:microsoft.com/office/officeart/2018/2/layout/IconVerticalSolidList"/>
    <dgm:cxn modelId="{7431506D-E6D5-424B-BE7B-6D7ADEC8A660}" type="presParOf" srcId="{3597A156-2AA2-4C87-AE55-327F7FD6FFA0}" destId="{160FBE45-2280-4DC5-B640-A78214E11574}" srcOrd="0" destOrd="0" presId="urn:microsoft.com/office/officeart/2018/2/layout/IconVerticalSolidList"/>
    <dgm:cxn modelId="{667A67CC-B611-4E51-8CB0-7359A13A54E3}" type="presParOf" srcId="{3597A156-2AA2-4C87-AE55-327F7FD6FFA0}" destId="{D5535306-0D42-474A-A35B-11D2092F4384}" srcOrd="1" destOrd="0" presId="urn:microsoft.com/office/officeart/2018/2/layout/IconVerticalSolidList"/>
    <dgm:cxn modelId="{DFBDE11C-1500-4009-A23E-DE06FB968D27}" type="presParOf" srcId="{3597A156-2AA2-4C87-AE55-327F7FD6FFA0}" destId="{8872FFBE-4DFC-4000-A04D-036595F9D1E7}" srcOrd="2" destOrd="0" presId="urn:microsoft.com/office/officeart/2018/2/layout/IconVerticalSolidList"/>
    <dgm:cxn modelId="{B5F69B11-BDC1-4D92-94AA-8BC930190473}" type="presParOf" srcId="{3597A156-2AA2-4C87-AE55-327F7FD6FFA0}" destId="{3EDBFD75-80AE-4ED1-BAD1-F8746F46B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958CA-F47C-4486-A3C6-9CA23480A258}">
      <dsp:nvSpPr>
        <dsp:cNvPr id="0" name=""/>
        <dsp:cNvSpPr/>
      </dsp:nvSpPr>
      <dsp:spPr>
        <a:xfrm>
          <a:off x="0" y="70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0A811-4F03-4497-BFA9-DF4420E0FB86}">
      <dsp:nvSpPr>
        <dsp:cNvPr id="0" name=""/>
        <dsp:cNvSpPr/>
      </dsp:nvSpPr>
      <dsp:spPr>
        <a:xfrm>
          <a:off x="179222" y="134011"/>
          <a:ext cx="325858" cy="325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C33C04-6D61-4B25-AB7C-25E108B9EC66}">
      <dsp:nvSpPr>
        <dsp:cNvPr id="0" name=""/>
        <dsp:cNvSpPr/>
      </dsp:nvSpPr>
      <dsp:spPr>
        <a:xfrm>
          <a:off x="684303" y="70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Brainstorm ideas for the project</a:t>
          </a:r>
        </a:p>
      </dsp:txBody>
      <dsp:txXfrm>
        <a:off x="684303" y="705"/>
        <a:ext cx="5985127" cy="592470"/>
      </dsp:txXfrm>
    </dsp:sp>
    <dsp:sp modelId="{A81FBCCD-98CB-4F1A-9453-A548CC04DF30}">
      <dsp:nvSpPr>
        <dsp:cNvPr id="0" name=""/>
        <dsp:cNvSpPr/>
      </dsp:nvSpPr>
      <dsp:spPr>
        <a:xfrm>
          <a:off x="0" y="74129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86A3-10B2-448D-AC0A-2D445260E7BC}">
      <dsp:nvSpPr>
        <dsp:cNvPr id="0" name=""/>
        <dsp:cNvSpPr/>
      </dsp:nvSpPr>
      <dsp:spPr>
        <a:xfrm>
          <a:off x="179222" y="874599"/>
          <a:ext cx="325858" cy="325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D79EFE-D6BD-46A3-B831-39867E97D1EA}">
      <dsp:nvSpPr>
        <dsp:cNvPr id="0" name=""/>
        <dsp:cNvSpPr/>
      </dsp:nvSpPr>
      <dsp:spPr>
        <a:xfrm>
          <a:off x="684303" y="74129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Decided what data to use</a:t>
          </a:r>
        </a:p>
      </dsp:txBody>
      <dsp:txXfrm>
        <a:off x="684303" y="741293"/>
        <a:ext cx="5985127" cy="592470"/>
      </dsp:txXfrm>
    </dsp:sp>
    <dsp:sp modelId="{92027400-27E5-4C4C-BEB1-0CFDF491B603}">
      <dsp:nvSpPr>
        <dsp:cNvPr id="0" name=""/>
        <dsp:cNvSpPr/>
      </dsp:nvSpPr>
      <dsp:spPr>
        <a:xfrm>
          <a:off x="0" y="1481882"/>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FC0E3-CF1A-4E82-B029-F50D96106AD2}">
      <dsp:nvSpPr>
        <dsp:cNvPr id="0" name=""/>
        <dsp:cNvSpPr/>
      </dsp:nvSpPr>
      <dsp:spPr>
        <a:xfrm>
          <a:off x="179222" y="1615187"/>
          <a:ext cx="325858" cy="325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7F0FC-EC4A-4110-BF54-6442927E3104}">
      <dsp:nvSpPr>
        <dsp:cNvPr id="0" name=""/>
        <dsp:cNvSpPr/>
      </dsp:nvSpPr>
      <dsp:spPr>
        <a:xfrm>
          <a:off x="684303" y="1481882"/>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dirty="0"/>
            <a:t>ETL (Extract, Transform and Load) the data</a:t>
          </a:r>
        </a:p>
      </dsp:txBody>
      <dsp:txXfrm>
        <a:off x="684303" y="1481882"/>
        <a:ext cx="5985127" cy="592470"/>
      </dsp:txXfrm>
    </dsp:sp>
    <dsp:sp modelId="{14652DAA-9DED-421B-8B41-C63019020017}">
      <dsp:nvSpPr>
        <dsp:cNvPr id="0" name=""/>
        <dsp:cNvSpPr/>
      </dsp:nvSpPr>
      <dsp:spPr>
        <a:xfrm>
          <a:off x="0" y="2222470"/>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B52C6-E9E4-42A3-8F0B-B932E8828CAA}">
      <dsp:nvSpPr>
        <dsp:cNvPr id="0" name=""/>
        <dsp:cNvSpPr/>
      </dsp:nvSpPr>
      <dsp:spPr>
        <a:xfrm>
          <a:off x="179222" y="2355776"/>
          <a:ext cx="325858" cy="325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5D3C61-DA87-4E45-8C77-1D016209510A}">
      <dsp:nvSpPr>
        <dsp:cNvPr id="0" name=""/>
        <dsp:cNvSpPr/>
      </dsp:nvSpPr>
      <dsp:spPr>
        <a:xfrm>
          <a:off x="684303" y="2222470"/>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the Machine Learning algorithm </a:t>
          </a:r>
        </a:p>
      </dsp:txBody>
      <dsp:txXfrm>
        <a:off x="684303" y="2222470"/>
        <a:ext cx="5985127" cy="592470"/>
      </dsp:txXfrm>
    </dsp:sp>
    <dsp:sp modelId="{B44F9349-D7E6-46F7-BAB6-A371F43B92C3}">
      <dsp:nvSpPr>
        <dsp:cNvPr id="0" name=""/>
        <dsp:cNvSpPr/>
      </dsp:nvSpPr>
      <dsp:spPr>
        <a:xfrm>
          <a:off x="0" y="2963058"/>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9FE9A2-1C10-4EDD-83AF-EF4531FED8FC}">
      <dsp:nvSpPr>
        <dsp:cNvPr id="0" name=""/>
        <dsp:cNvSpPr/>
      </dsp:nvSpPr>
      <dsp:spPr>
        <a:xfrm>
          <a:off x="179222" y="3096364"/>
          <a:ext cx="325858" cy="3258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7877D-440F-4798-B843-7EA67569E1A3}">
      <dsp:nvSpPr>
        <dsp:cNvPr id="0" name=""/>
        <dsp:cNvSpPr/>
      </dsp:nvSpPr>
      <dsp:spPr>
        <a:xfrm>
          <a:off x="684303" y="2963058"/>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Build data base</a:t>
          </a:r>
        </a:p>
      </dsp:txBody>
      <dsp:txXfrm>
        <a:off x="684303" y="2963058"/>
        <a:ext cx="5985127" cy="592470"/>
      </dsp:txXfrm>
    </dsp:sp>
    <dsp:sp modelId="{F0CC7EB6-87F4-4029-8E4F-7DBF332CE5C1}">
      <dsp:nvSpPr>
        <dsp:cNvPr id="0" name=""/>
        <dsp:cNvSpPr/>
      </dsp:nvSpPr>
      <dsp:spPr>
        <a:xfrm>
          <a:off x="0" y="3703647"/>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470355-9745-4F18-A21D-F2C91559F1B8}">
      <dsp:nvSpPr>
        <dsp:cNvPr id="0" name=""/>
        <dsp:cNvSpPr/>
      </dsp:nvSpPr>
      <dsp:spPr>
        <a:xfrm>
          <a:off x="179222" y="3836953"/>
          <a:ext cx="325858" cy="3258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F2AD56-5A5F-4DA1-A3F8-24F0ABA2F69E}">
      <dsp:nvSpPr>
        <dsp:cNvPr id="0" name=""/>
        <dsp:cNvSpPr/>
      </dsp:nvSpPr>
      <dsp:spPr>
        <a:xfrm>
          <a:off x="684303" y="3703647"/>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Python App</a:t>
          </a:r>
        </a:p>
      </dsp:txBody>
      <dsp:txXfrm>
        <a:off x="684303" y="3703647"/>
        <a:ext cx="5985127" cy="592470"/>
      </dsp:txXfrm>
    </dsp:sp>
    <dsp:sp modelId="{EFC2717C-D179-4837-94BD-F24C75904D0A}">
      <dsp:nvSpPr>
        <dsp:cNvPr id="0" name=""/>
        <dsp:cNvSpPr/>
      </dsp:nvSpPr>
      <dsp:spPr>
        <a:xfrm>
          <a:off x="0" y="4444235"/>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CA7D4-0160-4DC0-8AEF-CED754283DE2}">
      <dsp:nvSpPr>
        <dsp:cNvPr id="0" name=""/>
        <dsp:cNvSpPr/>
      </dsp:nvSpPr>
      <dsp:spPr>
        <a:xfrm>
          <a:off x="179222" y="4577541"/>
          <a:ext cx="325858" cy="32585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A397A3-7BBF-47B4-A583-164702AF8488}">
      <dsp:nvSpPr>
        <dsp:cNvPr id="0" name=""/>
        <dsp:cNvSpPr/>
      </dsp:nvSpPr>
      <dsp:spPr>
        <a:xfrm>
          <a:off x="684303" y="4444235"/>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Create the HTML</a:t>
          </a:r>
        </a:p>
      </dsp:txBody>
      <dsp:txXfrm>
        <a:off x="684303" y="4444235"/>
        <a:ext cx="5985127" cy="592470"/>
      </dsp:txXfrm>
    </dsp:sp>
    <dsp:sp modelId="{160FBE45-2280-4DC5-B640-A78214E11574}">
      <dsp:nvSpPr>
        <dsp:cNvPr id="0" name=""/>
        <dsp:cNvSpPr/>
      </dsp:nvSpPr>
      <dsp:spPr>
        <a:xfrm>
          <a:off x="0" y="5184823"/>
          <a:ext cx="6669431" cy="5924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535306-0D42-474A-A35B-11D2092F4384}">
      <dsp:nvSpPr>
        <dsp:cNvPr id="0" name=""/>
        <dsp:cNvSpPr/>
      </dsp:nvSpPr>
      <dsp:spPr>
        <a:xfrm>
          <a:off x="179222" y="5318129"/>
          <a:ext cx="325858" cy="32585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BFD75-80AE-4ED1-BAD1-F8746F46BE51}">
      <dsp:nvSpPr>
        <dsp:cNvPr id="0" name=""/>
        <dsp:cNvSpPr/>
      </dsp:nvSpPr>
      <dsp:spPr>
        <a:xfrm>
          <a:off x="684303" y="5184823"/>
          <a:ext cx="5985127" cy="592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03" tIns="62703" rIns="62703" bIns="62703" numCol="1" spcCol="1270" anchor="ctr" anchorCtr="0">
          <a:noAutofit/>
        </a:bodyPr>
        <a:lstStyle/>
        <a:p>
          <a:pPr marL="0" lvl="0" indent="0" algn="l" defTabSz="711200">
            <a:lnSpc>
              <a:spcPct val="90000"/>
            </a:lnSpc>
            <a:spcBef>
              <a:spcPct val="0"/>
            </a:spcBef>
            <a:spcAft>
              <a:spcPct val="35000"/>
            </a:spcAft>
            <a:buNone/>
          </a:pPr>
          <a:r>
            <a:rPr lang="en-US" sz="1600" kern="1200"/>
            <a:t>Deployed the App</a:t>
          </a:r>
        </a:p>
      </dsp:txBody>
      <dsp:txXfrm>
        <a:off x="684303" y="5184823"/>
        <a:ext cx="5985127" cy="5924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7903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3842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07434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170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59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9342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660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0137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63102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0979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7/31/2021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502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7/31/2021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746750378"/>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hyperlink" Target="https://www.chicagoriver.org/issues/policy/climate-chang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nytimes.com/interactive/2021/07/07/climate/chicago-river-lake-michigan.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disabilitythinking.blogspot.com/2015/09/brainstorming.html"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biases-from-big-data-the-prejudiced-computer/"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ater.weather.gov/ahps/" TargetMode="External"/><Relationship Id="rId2" Type="http://schemas.openxmlformats.org/officeDocument/2006/relationships/hyperlink" Target="https://data.cityofchicago.org/Parks-Recreation/Beach-Lab-Data/2ivx-z93u"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83A7486A-9E64-4DB5-963F-194CEAE728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DCFCE6BC-4706-49A2-816A-A44669F98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F2519508-A780-4D3C-AFC8-363D53F24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39400 w 12192000"/>
              <a:gd name="connsiteY0" fmla="*/ 540000 h 6858000"/>
              <a:gd name="connsiteX1" fmla="*/ 539400 w 12192000"/>
              <a:gd name="connsiteY1" fmla="*/ 6318000 h 6858000"/>
              <a:gd name="connsiteX2" fmla="*/ 11652600 w 12192000"/>
              <a:gd name="connsiteY2" fmla="*/ 6318000 h 6858000"/>
              <a:gd name="connsiteX3" fmla="*/ 11652600 w 12192000"/>
              <a:gd name="connsiteY3" fmla="*/ 5400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539400" y="540000"/>
                </a:moveTo>
                <a:lnTo>
                  <a:pt x="539400" y="6318000"/>
                </a:lnTo>
                <a:lnTo>
                  <a:pt x="11652600" y="6318000"/>
                </a:lnTo>
                <a:lnTo>
                  <a:pt x="11652600" y="540000"/>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5">
            <a:extLst>
              <a:ext uri="{FF2B5EF4-FFF2-40B4-BE49-F238E27FC236}">
                <a16:creationId xmlns:a16="http://schemas.microsoft.com/office/drawing/2014/main" id="{96FFB859-0BF4-44C8-92CE-827BC0BED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1686" y="432884"/>
            <a:ext cx="1111320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48F2F-B6B2-4D29-8A6F-092F203F76DB}"/>
              </a:ext>
            </a:extLst>
          </p:cNvPr>
          <p:cNvSpPr>
            <a:spLocks noGrp="1"/>
          </p:cNvSpPr>
          <p:nvPr>
            <p:ph type="ctrTitle"/>
          </p:nvPr>
        </p:nvSpPr>
        <p:spPr>
          <a:xfrm>
            <a:off x="2197100" y="1079500"/>
            <a:ext cx="7797799" cy="2138400"/>
          </a:xfrm>
        </p:spPr>
        <p:txBody>
          <a:bodyPr>
            <a:normAutofit/>
          </a:bodyPr>
          <a:lstStyle/>
          <a:p>
            <a:r>
              <a:rPr lang="en-US" dirty="0">
                <a:solidFill>
                  <a:srgbClr val="FFFFFF"/>
                </a:solidFill>
              </a:rPr>
              <a:t>Safe Beaches for ALL Chicago IL</a:t>
            </a:r>
          </a:p>
        </p:txBody>
      </p:sp>
      <p:sp>
        <p:nvSpPr>
          <p:cNvPr id="3" name="Subtitle 2">
            <a:extLst>
              <a:ext uri="{FF2B5EF4-FFF2-40B4-BE49-F238E27FC236}">
                <a16:creationId xmlns:a16="http://schemas.microsoft.com/office/drawing/2014/main" id="{39D64963-B7B9-4452-9540-ED69B76D15DE}"/>
              </a:ext>
            </a:extLst>
          </p:cNvPr>
          <p:cNvSpPr>
            <a:spLocks noGrp="1"/>
          </p:cNvSpPr>
          <p:nvPr>
            <p:ph type="subTitle" idx="1"/>
          </p:nvPr>
        </p:nvSpPr>
        <p:spPr>
          <a:xfrm>
            <a:off x="3308350" y="4113213"/>
            <a:ext cx="5575300" cy="1655762"/>
          </a:xfrm>
        </p:spPr>
        <p:txBody>
          <a:bodyPr>
            <a:normAutofit/>
          </a:bodyPr>
          <a:lstStyle/>
          <a:p>
            <a:r>
              <a:rPr lang="en-US">
                <a:solidFill>
                  <a:srgbClr val="FFFFFF"/>
                </a:solidFill>
              </a:rPr>
              <a:t>By: Sarah Eiden, Anna Chee, Noni Bell and Jorge Daniel Atuesta</a:t>
            </a:r>
          </a:p>
        </p:txBody>
      </p:sp>
      <p:cxnSp>
        <p:nvCxnSpPr>
          <p:cNvPr id="17" name="Straight Connector 1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Rectangle 5">
            <a:extLst>
              <a:ext uri="{FF2B5EF4-FFF2-40B4-BE49-F238E27FC236}">
                <a16:creationId xmlns:a16="http://schemas.microsoft.com/office/drawing/2014/main" id="{AA3C88C9-7D12-4F69-958C-2A345F96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431686" y="6210884"/>
            <a:ext cx="111132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
            <a:extLst>
              <a:ext uri="{FF2B5EF4-FFF2-40B4-BE49-F238E27FC236}">
                <a16:creationId xmlns:a16="http://schemas.microsoft.com/office/drawing/2014/main" id="{D6F31C7F-BCF9-4876-B103-B1470FB2E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544886" y="432884"/>
            <a:ext cx="0" cy="5778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98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35CEE-BCD1-4FE4-B9E9-64B8ACD06FB7}"/>
              </a:ext>
            </a:extLst>
          </p:cNvPr>
          <p:cNvSpPr>
            <a:spLocks noGrp="1"/>
          </p:cNvSpPr>
          <p:nvPr>
            <p:ph type="title"/>
          </p:nvPr>
        </p:nvSpPr>
        <p:spPr>
          <a:xfrm>
            <a:off x="6663910" y="540033"/>
            <a:ext cx="4426782" cy="1331604"/>
          </a:xfrm>
        </p:spPr>
        <p:txBody>
          <a:bodyPr anchor="b">
            <a:normAutofit/>
          </a:bodyPr>
          <a:lstStyle/>
          <a:p>
            <a:pPr algn="ctr"/>
            <a:r>
              <a:rPr lang="en-US" dirty="0"/>
              <a:t>Purpose </a:t>
            </a:r>
            <a:endParaRPr lang="en-US"/>
          </a:p>
        </p:txBody>
      </p:sp>
      <p:pic>
        <p:nvPicPr>
          <p:cNvPr id="1026" name="Picture 2" descr="Chicago Travel Guide - Vacation &amp;amp; Trip Ideas | Travel + Leisure">
            <a:extLst>
              <a:ext uri="{FF2B5EF4-FFF2-40B4-BE49-F238E27FC236}">
                <a16:creationId xmlns:a16="http://schemas.microsoft.com/office/drawing/2014/main" id="{AA9045EF-BE62-4C80-8D1A-A209157804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55" r="-1" b="-1"/>
          <a:stretch/>
        </p:blipFill>
        <p:spPr bwMode="auto">
          <a:xfrm>
            <a:off x="540989" y="540033"/>
            <a:ext cx="4996212" cy="5775279"/>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0730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1A523E-CCD1-47A1-861C-8EB9DDF4E853}"/>
              </a:ext>
            </a:extLst>
          </p:cNvPr>
          <p:cNvSpPr>
            <a:spLocks noGrp="1"/>
          </p:cNvSpPr>
          <p:nvPr>
            <p:ph idx="1"/>
          </p:nvPr>
        </p:nvSpPr>
        <p:spPr>
          <a:xfrm>
            <a:off x="6645276" y="2759076"/>
            <a:ext cx="4460874" cy="3009899"/>
          </a:xfrm>
        </p:spPr>
        <p:txBody>
          <a:bodyPr>
            <a:normAutofit/>
          </a:bodyPr>
          <a:lstStyle/>
          <a:p>
            <a:pPr marL="0" indent="0">
              <a:lnSpc>
                <a:spcPct val="115000"/>
              </a:lnSpc>
              <a:buNone/>
            </a:pPr>
            <a:r>
              <a:rPr lang="en-US" sz="1700" b="0" i="0">
                <a:effectLst/>
                <a:latin typeface="-apple-system"/>
              </a:rPr>
              <a:t>Inspired by </a:t>
            </a:r>
            <a:r>
              <a:rPr lang="en-US" sz="1700" b="0" i="0" u="none" strike="noStrike">
                <a:effectLst/>
                <a:latin typeface="-apple-system"/>
                <a:hlinkClick r:id="rId3"/>
              </a:rPr>
              <a:t>these</a:t>
            </a:r>
            <a:r>
              <a:rPr lang="en-US" sz="1700" b="0" i="0">
                <a:effectLst/>
                <a:latin typeface="-apple-system"/>
              </a:rPr>
              <a:t> </a:t>
            </a:r>
            <a:r>
              <a:rPr lang="en-US" sz="1700" b="0" i="0" u="none" strike="noStrike">
                <a:effectLst/>
                <a:latin typeface="-apple-system"/>
                <a:hlinkClick r:id="rId4"/>
              </a:rPr>
              <a:t>articles</a:t>
            </a:r>
            <a:r>
              <a:rPr lang="en-US" sz="1700" b="0" i="0">
                <a:effectLst/>
                <a:latin typeface="-apple-system"/>
              </a:rPr>
              <a:t> concerning precipitation effects on the Chicago river and Lake Michigan, we set out to predict one serious consequence of a changing climate. By training a machine algorithm to analyze weather data (rainfall, air temperature, and water temperature) and incidence of e. coli in beaches, we hope to better predict how precipitation can affect waterborne diseases as well as protect beachgoers.</a:t>
            </a:r>
            <a:endParaRPr lang="en-US" sz="1700"/>
          </a:p>
        </p:txBody>
      </p:sp>
    </p:spTree>
    <p:extLst>
      <p:ext uri="{BB962C8B-B14F-4D97-AF65-F5344CB8AC3E}">
        <p14:creationId xmlns:p14="http://schemas.microsoft.com/office/powerpoint/2010/main" val="245747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58167-181D-46A0-99AC-5BFC3A8037C1}"/>
              </a:ext>
            </a:extLst>
          </p:cNvPr>
          <p:cNvSpPr>
            <a:spLocks noGrp="1"/>
          </p:cNvSpPr>
          <p:nvPr>
            <p:ph type="title"/>
          </p:nvPr>
        </p:nvSpPr>
        <p:spPr>
          <a:xfrm>
            <a:off x="541338" y="1079500"/>
            <a:ext cx="3322637" cy="4689475"/>
          </a:xfrm>
        </p:spPr>
        <p:txBody>
          <a:bodyPr anchor="ctr">
            <a:normAutofit/>
          </a:bodyPr>
          <a:lstStyle/>
          <a:p>
            <a:pPr algn="ctr"/>
            <a:r>
              <a:rPr lang="en-US"/>
              <a:t>Process</a:t>
            </a:r>
          </a:p>
        </p:txBody>
      </p:sp>
      <p:sp>
        <p:nvSpPr>
          <p:cNvPr id="7" name="Rectangle 10">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Content Placeholder 2">
            <a:extLst>
              <a:ext uri="{FF2B5EF4-FFF2-40B4-BE49-F238E27FC236}">
                <a16:creationId xmlns:a16="http://schemas.microsoft.com/office/drawing/2014/main" id="{76F56330-F3DA-4411-803D-DBB38ABE2327}"/>
              </a:ext>
            </a:extLst>
          </p:cNvPr>
          <p:cNvGraphicFramePr>
            <a:graphicFrameLocks noGrp="1"/>
          </p:cNvGraphicFramePr>
          <p:nvPr>
            <p:ph idx="1"/>
            <p:extLst>
              <p:ext uri="{D42A27DB-BD31-4B8C-83A1-F6EECF244321}">
                <p14:modId xmlns:p14="http://schemas.microsoft.com/office/powerpoint/2010/main" val="642901586"/>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23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69934-3042-47A5-A1AB-426DDC940217}"/>
              </a:ext>
            </a:extLst>
          </p:cNvPr>
          <p:cNvSpPr>
            <a:spLocks noGrp="1"/>
          </p:cNvSpPr>
          <p:nvPr>
            <p:ph type="title"/>
          </p:nvPr>
        </p:nvSpPr>
        <p:spPr>
          <a:xfrm>
            <a:off x="1080000" y="540033"/>
            <a:ext cx="4426782" cy="1331604"/>
          </a:xfrm>
        </p:spPr>
        <p:txBody>
          <a:bodyPr anchor="b">
            <a:normAutofit/>
          </a:bodyPr>
          <a:lstStyle/>
          <a:p>
            <a:pPr algn="ctr"/>
            <a:r>
              <a:rPr lang="en-US"/>
              <a:t>Brain Storming</a:t>
            </a:r>
          </a:p>
        </p:txBody>
      </p:sp>
      <p:cxnSp>
        <p:nvCxnSpPr>
          <p:cNvPr id="25"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CD40DF-345D-4A8C-B6BD-09A34EF4E098}"/>
              </a:ext>
            </a:extLst>
          </p:cNvPr>
          <p:cNvSpPr>
            <a:spLocks noGrp="1"/>
          </p:cNvSpPr>
          <p:nvPr>
            <p:ph idx="1"/>
          </p:nvPr>
        </p:nvSpPr>
        <p:spPr>
          <a:xfrm>
            <a:off x="1080000" y="2759076"/>
            <a:ext cx="4460874" cy="3009899"/>
          </a:xfrm>
        </p:spPr>
        <p:txBody>
          <a:bodyPr>
            <a:normAutofit/>
          </a:bodyPr>
          <a:lstStyle/>
          <a:p>
            <a:pPr marL="0" indent="0">
              <a:lnSpc>
                <a:spcPct val="115000"/>
              </a:lnSpc>
              <a:buNone/>
            </a:pPr>
            <a:r>
              <a:rPr lang="en-US" sz="1400" dirty="0"/>
              <a:t>Looking further into machine learning and deep learning we though the following ideas for the project:</a:t>
            </a:r>
          </a:p>
          <a:p>
            <a:pPr marL="457200" indent="-457200">
              <a:lnSpc>
                <a:spcPct val="115000"/>
              </a:lnSpc>
              <a:buAutoNum type="arabicPeriod"/>
            </a:pPr>
            <a:r>
              <a:rPr lang="en-US" sz="1400" dirty="0"/>
              <a:t>Using Machine Learning to </a:t>
            </a:r>
            <a:r>
              <a:rPr lang="en-US" sz="1400" dirty="0" err="1"/>
              <a:t>cartoonify</a:t>
            </a:r>
            <a:r>
              <a:rPr lang="en-US" sz="1400" dirty="0"/>
              <a:t> real images</a:t>
            </a:r>
          </a:p>
          <a:p>
            <a:pPr marL="457200" indent="-457200">
              <a:lnSpc>
                <a:spcPct val="115000"/>
              </a:lnSpc>
              <a:buAutoNum type="arabicPeriod"/>
            </a:pPr>
            <a:r>
              <a:rPr lang="en-US" sz="1400" dirty="0"/>
              <a:t>Using Machine Learning for sign recognition </a:t>
            </a:r>
          </a:p>
          <a:p>
            <a:pPr marL="457200" indent="-457200">
              <a:lnSpc>
                <a:spcPct val="115000"/>
              </a:lnSpc>
              <a:buAutoNum type="arabicPeriod"/>
            </a:pPr>
            <a:r>
              <a:rPr lang="en-US" sz="1400" dirty="0"/>
              <a:t>Using Machine Learning to predict credit card approval </a:t>
            </a:r>
          </a:p>
          <a:p>
            <a:pPr marL="457200" indent="-457200">
              <a:lnSpc>
                <a:spcPct val="115000"/>
              </a:lnSpc>
              <a:buAutoNum type="arabicPeriod"/>
            </a:pPr>
            <a:r>
              <a:rPr lang="en-US" sz="1400" dirty="0"/>
              <a:t>Environmental and health ideas. Using Machine Learning to predict the levels of E. Coli in the Chicago beaches.</a:t>
            </a:r>
          </a:p>
          <a:p>
            <a:pPr marL="457200" indent="-457200">
              <a:lnSpc>
                <a:spcPct val="115000"/>
              </a:lnSpc>
              <a:buAutoNum type="arabicPeriod"/>
            </a:pPr>
            <a:endParaRPr lang="en-US" sz="1400" dirty="0"/>
          </a:p>
        </p:txBody>
      </p:sp>
      <p:pic>
        <p:nvPicPr>
          <p:cNvPr id="5" name="Picture 4" descr="A picture containing cake, birthday&#10;&#10;Description automatically generated">
            <a:extLst>
              <a:ext uri="{FF2B5EF4-FFF2-40B4-BE49-F238E27FC236}">
                <a16:creationId xmlns:a16="http://schemas.microsoft.com/office/drawing/2014/main" id="{04477D3C-D020-4D7F-A70D-A3C2767081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4800" y="2309770"/>
            <a:ext cx="4996212" cy="2235804"/>
          </a:xfrm>
          <a:prstGeom prst="rect">
            <a:avLst/>
          </a:prstGeom>
        </p:spPr>
      </p:pic>
      <p:sp>
        <p:nvSpPr>
          <p:cNvPr id="6" name="TextBox 5">
            <a:extLst>
              <a:ext uri="{FF2B5EF4-FFF2-40B4-BE49-F238E27FC236}">
                <a16:creationId xmlns:a16="http://schemas.microsoft.com/office/drawing/2014/main" id="{21418A2F-C9C8-4E62-AB65-0D8F7E0B2B90}"/>
              </a:ext>
            </a:extLst>
          </p:cNvPr>
          <p:cNvSpPr txBox="1"/>
          <p:nvPr/>
        </p:nvSpPr>
        <p:spPr>
          <a:xfrm>
            <a:off x="9063445" y="4345519"/>
            <a:ext cx="258756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disabilitythinking.blogspot.com/2015/09/brainstorm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3594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582E6-A23A-491D-A9AF-5039EA5FCDDF}"/>
              </a:ext>
            </a:extLst>
          </p:cNvPr>
          <p:cNvSpPr>
            <a:spLocks noGrp="1"/>
          </p:cNvSpPr>
          <p:nvPr>
            <p:ph type="title"/>
          </p:nvPr>
        </p:nvSpPr>
        <p:spPr>
          <a:xfrm>
            <a:off x="4984750" y="1011237"/>
            <a:ext cx="6120000" cy="860400"/>
          </a:xfrm>
        </p:spPr>
        <p:txBody>
          <a:bodyPr anchor="b">
            <a:normAutofit/>
          </a:bodyPr>
          <a:lstStyle/>
          <a:p>
            <a:pPr algn="ctr"/>
            <a:r>
              <a:rPr lang="en-US" sz="4000" dirty="0"/>
              <a:t>Decision making </a:t>
            </a:r>
          </a:p>
        </p:txBody>
      </p:sp>
      <p:pic>
        <p:nvPicPr>
          <p:cNvPr id="5" name="Picture 4" descr="A picture containing text, circuit, electronics&#10;&#10;Description automatically generated">
            <a:extLst>
              <a:ext uri="{FF2B5EF4-FFF2-40B4-BE49-F238E27FC236}">
                <a16:creationId xmlns:a16="http://schemas.microsoft.com/office/drawing/2014/main" id="{E2FE71D7-C823-4266-8756-4DA443CED40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063" r="15261"/>
          <a:stretch/>
        </p:blipFill>
        <p:spPr>
          <a:xfrm>
            <a:off x="20" y="10"/>
            <a:ext cx="3870969" cy="6857990"/>
          </a:xfrm>
          <a:prstGeom prst="rect">
            <a:avLst/>
          </a:prstGeom>
        </p:spPr>
      </p:pic>
      <p:cxnSp>
        <p:nvCxnSpPr>
          <p:cNvPr id="13" name="Straight Connector 12">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A52D1C-8842-48BF-8FDB-6346FD7A974E}"/>
              </a:ext>
            </a:extLst>
          </p:cNvPr>
          <p:cNvSpPr>
            <a:spLocks noGrp="1"/>
          </p:cNvSpPr>
          <p:nvPr>
            <p:ph idx="1"/>
          </p:nvPr>
        </p:nvSpPr>
        <p:spPr>
          <a:xfrm>
            <a:off x="4984750" y="2759076"/>
            <a:ext cx="6121400" cy="3009899"/>
          </a:xfrm>
        </p:spPr>
        <p:txBody>
          <a:bodyPr>
            <a:normAutofit/>
          </a:bodyPr>
          <a:lstStyle/>
          <a:p>
            <a:pPr marL="0" indent="0">
              <a:lnSpc>
                <a:spcPct val="115000"/>
              </a:lnSpc>
              <a:buNone/>
            </a:pPr>
            <a:r>
              <a:rPr lang="en-US" dirty="0"/>
              <a:t>Chicago Summertime is critical, and we all enjoy the beach, but we wanted to make sure the beach we go to is safe for us. E. Coli is a dangerous germ, and swimming in waters with a high presence of this germ is not a wise choice. Our model aims to predict the presence of E. Coli in Chicago beaches water using machine learning. </a:t>
            </a:r>
          </a:p>
        </p:txBody>
      </p:sp>
      <p:sp>
        <p:nvSpPr>
          <p:cNvPr id="6" name="TextBox 5">
            <a:extLst>
              <a:ext uri="{FF2B5EF4-FFF2-40B4-BE49-F238E27FC236}">
                <a16:creationId xmlns:a16="http://schemas.microsoft.com/office/drawing/2014/main" id="{3DD61DD3-0367-4FCB-BF5B-2F0557BF9C45}"/>
              </a:ext>
            </a:extLst>
          </p:cNvPr>
          <p:cNvSpPr txBox="1"/>
          <p:nvPr/>
        </p:nvSpPr>
        <p:spPr>
          <a:xfrm>
            <a:off x="1445325" y="6657945"/>
            <a:ext cx="24256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researchoutreach.org/articles/biases-from-big-data-the-prejudiced-comput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390265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1E6A-F675-4F0C-9682-82F89A2D77DB}"/>
              </a:ext>
            </a:extLst>
          </p:cNvPr>
          <p:cNvSpPr>
            <a:spLocks noGrp="1"/>
          </p:cNvSpPr>
          <p:nvPr>
            <p:ph type="title"/>
          </p:nvPr>
        </p:nvSpPr>
        <p:spPr/>
        <p:txBody>
          <a:bodyPr/>
          <a:lstStyle/>
          <a:p>
            <a:r>
              <a:rPr lang="en-US" dirty="0"/>
              <a:t>ETL</a:t>
            </a:r>
          </a:p>
        </p:txBody>
      </p:sp>
      <p:sp>
        <p:nvSpPr>
          <p:cNvPr id="3" name="Content Placeholder 2">
            <a:extLst>
              <a:ext uri="{FF2B5EF4-FFF2-40B4-BE49-F238E27FC236}">
                <a16:creationId xmlns:a16="http://schemas.microsoft.com/office/drawing/2014/main" id="{985EE536-CA9E-4D9C-967C-BFE401DB17F4}"/>
              </a:ext>
            </a:extLst>
          </p:cNvPr>
          <p:cNvSpPr>
            <a:spLocks noGrp="1"/>
          </p:cNvSpPr>
          <p:nvPr>
            <p:ph idx="1"/>
          </p:nvPr>
        </p:nvSpPr>
        <p:spPr/>
        <p:txBody>
          <a:bodyPr/>
          <a:lstStyle/>
          <a:p>
            <a:pPr marL="0" indent="0">
              <a:buNone/>
            </a:pPr>
            <a:r>
              <a:rPr lang="en-US" dirty="0"/>
              <a:t>Extract</a:t>
            </a:r>
          </a:p>
          <a:p>
            <a:pPr marL="0" lvl="1">
              <a:lnSpc>
                <a:spcPct val="115000"/>
              </a:lnSpc>
            </a:pPr>
            <a:r>
              <a:rPr lang="en-US" dirty="0"/>
              <a:t>Based on this, we gather three primary data sets. Here are the sources of the data we decided to use:</a:t>
            </a:r>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2"/>
              </a:rPr>
              <a:t>https://data.cityofchicago.org/Parks-Recreation/Beach-Lab-Data/2ivx-z93u</a:t>
            </a:r>
            <a:endParaRPr lang="en-US" dirty="0"/>
          </a:p>
          <a:p>
            <a:pPr marL="457200" lvl="1" indent="-457200">
              <a:lnSpc>
                <a:spcPct val="115000"/>
              </a:lnSpc>
              <a:buAutoNum type="arabicPeriod"/>
            </a:pPr>
            <a:r>
              <a:rPr lang="en-US" dirty="0">
                <a:hlinkClick r:id="rId3"/>
              </a:rPr>
              <a:t>https://water.weather.gov/ahps/</a:t>
            </a:r>
            <a:endParaRPr lang="en-US" dirty="0"/>
          </a:p>
          <a:p>
            <a:pPr marL="0" indent="0">
              <a:buNone/>
            </a:pPr>
            <a:endParaRPr lang="en-US" dirty="0"/>
          </a:p>
        </p:txBody>
      </p:sp>
    </p:spTree>
    <p:extLst>
      <p:ext uri="{BB962C8B-B14F-4D97-AF65-F5344CB8AC3E}">
        <p14:creationId xmlns:p14="http://schemas.microsoft.com/office/powerpoint/2010/main" val="3215507506"/>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413424"/>
      </a:dk2>
      <a:lt2>
        <a:srgbClr val="E2E7E8"/>
      </a:lt2>
      <a:accent1>
        <a:srgbClr val="B1523B"/>
      </a:accent1>
      <a:accent2>
        <a:srgbClr val="C34D67"/>
      </a:accent2>
      <a:accent3>
        <a:srgbClr val="C3954D"/>
      </a:accent3>
      <a:accent4>
        <a:srgbClr val="3BB194"/>
      </a:accent4>
      <a:accent5>
        <a:srgbClr val="4DB0C3"/>
      </a:accent5>
      <a:accent6>
        <a:srgbClr val="3B6CB1"/>
      </a:accent6>
      <a:hlink>
        <a:srgbClr val="368EA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26</TotalTime>
  <Words>348</Words>
  <Application>Microsoft Office PowerPoint</Application>
  <PresentationFormat>Widescreen</PresentationFormat>
  <Paragraphs>29</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Avenir Next LT Pro Light</vt:lpstr>
      <vt:lpstr>Rockwell Nova Light</vt:lpstr>
      <vt:lpstr>Wingdings</vt:lpstr>
      <vt:lpstr>LeafVTI</vt:lpstr>
      <vt:lpstr>Safe Beaches for ALL Chicago IL</vt:lpstr>
      <vt:lpstr>Purpose </vt:lpstr>
      <vt:lpstr>Process</vt:lpstr>
      <vt:lpstr>Brain Storming</vt:lpstr>
      <vt:lpstr>Decision making </vt:lpstr>
      <vt:lpstr>ETL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Beaches for ALL Chicago IL</dc:title>
  <dc:creator>Daniel</dc:creator>
  <cp:lastModifiedBy>Daniel</cp:lastModifiedBy>
  <cp:revision>1</cp:revision>
  <dcterms:created xsi:type="dcterms:W3CDTF">2021-07-31T15:25:31Z</dcterms:created>
  <dcterms:modified xsi:type="dcterms:W3CDTF">2021-07-31T16:10:50Z</dcterms:modified>
</cp:coreProperties>
</file>